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77" r:id="rId5"/>
    <p:sldId id="278" r:id="rId6"/>
    <p:sldId id="279" r:id="rId7"/>
    <p:sldId id="282" r:id="rId8"/>
    <p:sldId id="280" r:id="rId9"/>
    <p:sldId id="283" r:id="rId10"/>
    <p:sldId id="284" r:id="rId11"/>
    <p:sldId id="285" r:id="rId12"/>
    <p:sldId id="265" r:id="rId13"/>
    <p:sldId id="281" r:id="rId14"/>
    <p:sldId id="286" r:id="rId15"/>
    <p:sldId id="288" r:id="rId16"/>
    <p:sldId id="289" r:id="rId17"/>
    <p:sldId id="275" r:id="rId18"/>
    <p:sldId id="268" r:id="rId19"/>
    <p:sldId id="287" r:id="rId20"/>
  </p:sldIdLst>
  <p:sldSz cx="24377650" cy="13716000"/>
  <p:notesSz cx="6858000" cy="1085850"/>
  <p:embeddedFontLs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Consolas" panose="020B0609020204030204" pitchFamily="49" charset="0"/>
      <p:regular r:id="rId26"/>
      <p:bold r:id="rId27"/>
      <p:italic r:id="rId28"/>
      <p:boldItalic r:id="rId29"/>
    </p:embeddedFont>
    <p:embeddedFont>
      <p:font typeface="Lato Light" panose="020F0502020204030203" pitchFamily="34" charset="0"/>
      <p:regular r:id="rId30"/>
      <p:bold r:id="rId31"/>
      <p:italic r:id="rId32"/>
      <p:boldItalic r:id="rId33"/>
    </p:embeddedFont>
    <p:embeddedFont>
      <p:font typeface="Montserrat" panose="00000500000000000000" pitchFamily="2" charset="0"/>
      <p:regular r:id="rId34"/>
      <p:bold r:id="rId35"/>
      <p:italic r:id="rId36"/>
      <p:boldItalic r:id="rId37"/>
    </p:embeddedFont>
    <p:embeddedFont>
      <p:font typeface="Montserrat Light" panose="00000400000000000000" pitchFamily="2" charset="0"/>
      <p:regular r:id="rId38"/>
      <p:bold r:id="rId39"/>
      <p:italic r:id="rId40"/>
      <p:boldItalic r:id="rId41"/>
    </p:embeddedFont>
    <p:embeddedFont>
      <p:font typeface="Montserrat Thin" panose="00000300000000000000" pitchFamily="2" charset="0"/>
      <p:regular r:id="rId42"/>
      <p:bold r:id="rId43"/>
      <p:italic r:id="rId44"/>
      <p:boldItalic r:id="rId4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7678">
          <p15:clr>
            <a:srgbClr val="A4A3A4"/>
          </p15:clr>
        </p15:guide>
        <p15:guide id="2" orient="horz" pos="4320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r:id="rId51" roundtripDataSignature="AMtx7mg9dM2Cw7ErxocntlnoAqkUYVJeh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87309" autoAdjust="0"/>
  </p:normalViewPr>
  <p:slideViewPr>
    <p:cSldViewPr snapToGrid="0">
      <p:cViewPr>
        <p:scale>
          <a:sx n="50" d="100"/>
          <a:sy n="50" d="100"/>
        </p:scale>
        <p:origin x="954" y="102"/>
      </p:cViewPr>
      <p:guideLst>
        <p:guide pos="7678"/>
        <p:guide orient="horz" pos="43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9" Type="http://schemas.openxmlformats.org/officeDocument/2006/relationships/font" Target="fonts/font18.fntdata"/><Relationship Id="rId21" Type="http://schemas.openxmlformats.org/officeDocument/2006/relationships/notesMaster" Target="notesMasters/notesMaster1.xml"/><Relationship Id="rId34" Type="http://schemas.openxmlformats.org/officeDocument/2006/relationships/font" Target="fonts/font13.fntdata"/><Relationship Id="rId42" Type="http://schemas.openxmlformats.org/officeDocument/2006/relationships/font" Target="fonts/font21.fntdata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8.fntdata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font" Target="fonts/font16.fntdata"/><Relationship Id="rId40" Type="http://schemas.openxmlformats.org/officeDocument/2006/relationships/font" Target="fonts/font19.fntdata"/><Relationship Id="rId45" Type="http://schemas.openxmlformats.org/officeDocument/2006/relationships/font" Target="fonts/font24.fntdata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font" Target="fonts/font1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4" Type="http://schemas.openxmlformats.org/officeDocument/2006/relationships/font" Target="fonts/font23.fntdata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font" Target="fonts/font14.fntdata"/><Relationship Id="rId43" Type="http://schemas.openxmlformats.org/officeDocument/2006/relationships/font" Target="fonts/font22.fntdata"/><Relationship Id="rId8" Type="http://schemas.openxmlformats.org/officeDocument/2006/relationships/slide" Target="slides/slide7.xml"/><Relationship Id="rId51" Type="http://customschemas.google.com/relationships/presentationmetadata" Target="meta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font" Target="fonts/font17.fntdata"/><Relationship Id="rId20" Type="http://schemas.openxmlformats.org/officeDocument/2006/relationships/slide" Target="slides/slide19.xml"/><Relationship Id="rId41" Type="http://schemas.openxmlformats.org/officeDocument/2006/relationships/font" Target="fonts/font20.fntdata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‹Nr.›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2" name="Google Shape;22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3" name="Google Shape;223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5" name="Google Shape;385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86" name="Google Shape;386;p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2" name="Google Shape;23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3" name="Google Shape;233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5" name="Google Shape;24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46" name="Google Shape;246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76464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5" name="Google Shape;385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" name="Google Shape;386;p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6" name="Google Shape;356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477050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128213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7" name="Google Shape;347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48" name="Google Shape;348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507260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laceholder-Image">
  <p:cSld name="Placeholder-Image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2"/>
          <p:cNvSpPr>
            <a:spLocks noGrp="1"/>
          </p:cNvSpPr>
          <p:nvPr>
            <p:ph type="pic" idx="2"/>
          </p:nvPr>
        </p:nvSpPr>
        <p:spPr>
          <a:xfrm>
            <a:off x="0" y="0"/>
            <a:ext cx="24377649" cy="1371599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_Placeholder-Image">
  <p:cSld name="12_Placeholder-Image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31"/>
          <p:cNvSpPr>
            <a:spLocks noGrp="1"/>
          </p:cNvSpPr>
          <p:nvPr>
            <p:ph type="pic" idx="2"/>
          </p:nvPr>
        </p:nvSpPr>
        <p:spPr>
          <a:xfrm>
            <a:off x="8866913" y="4239493"/>
            <a:ext cx="6650182" cy="79248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34" name="Google Shape;34;p31"/>
          <p:cNvSpPr>
            <a:spLocks noGrp="1"/>
          </p:cNvSpPr>
          <p:nvPr>
            <p:ph type="pic" idx="3"/>
          </p:nvPr>
        </p:nvSpPr>
        <p:spPr>
          <a:xfrm>
            <a:off x="16597752" y="4239493"/>
            <a:ext cx="6650182" cy="79248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35" name="Google Shape;35;p31"/>
          <p:cNvSpPr>
            <a:spLocks noGrp="1"/>
          </p:cNvSpPr>
          <p:nvPr>
            <p:ph type="pic" idx="4"/>
          </p:nvPr>
        </p:nvSpPr>
        <p:spPr>
          <a:xfrm>
            <a:off x="1136075" y="4239493"/>
            <a:ext cx="6650182" cy="79248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7_Placeholder-Image">
  <p:cSld name="47_Placeholder-Image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32"/>
          <p:cNvSpPr>
            <a:spLocks noGrp="1"/>
          </p:cNvSpPr>
          <p:nvPr>
            <p:ph type="pic" idx="2"/>
          </p:nvPr>
        </p:nvSpPr>
        <p:spPr>
          <a:xfrm>
            <a:off x="0" y="0"/>
            <a:ext cx="24377649" cy="1371599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_Placeholder-Image">
  <p:cSld name="13_Placeholder-Image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33"/>
          <p:cNvSpPr>
            <a:spLocks noGrp="1"/>
          </p:cNvSpPr>
          <p:nvPr>
            <p:ph type="pic" idx="2"/>
          </p:nvPr>
        </p:nvSpPr>
        <p:spPr>
          <a:xfrm>
            <a:off x="11200275" y="671557"/>
            <a:ext cx="5963617" cy="425975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40" name="Google Shape;40;p33"/>
          <p:cNvSpPr>
            <a:spLocks noGrp="1"/>
          </p:cNvSpPr>
          <p:nvPr>
            <p:ph type="pic" idx="3"/>
          </p:nvPr>
        </p:nvSpPr>
        <p:spPr>
          <a:xfrm>
            <a:off x="17980027" y="671557"/>
            <a:ext cx="5963617" cy="425975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41" name="Google Shape;41;p33"/>
          <p:cNvSpPr>
            <a:spLocks noGrp="1"/>
          </p:cNvSpPr>
          <p:nvPr>
            <p:ph type="pic" idx="4"/>
          </p:nvPr>
        </p:nvSpPr>
        <p:spPr>
          <a:xfrm>
            <a:off x="11200275" y="7119258"/>
            <a:ext cx="5963617" cy="425975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42" name="Google Shape;42;p33"/>
          <p:cNvSpPr>
            <a:spLocks noGrp="1"/>
          </p:cNvSpPr>
          <p:nvPr>
            <p:ph type="pic" idx="5"/>
          </p:nvPr>
        </p:nvSpPr>
        <p:spPr>
          <a:xfrm>
            <a:off x="17980027" y="7119258"/>
            <a:ext cx="5963617" cy="425975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_Placeholder-Image">
  <p:cSld name="19_Placeholder-Image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34"/>
          <p:cNvSpPr>
            <a:spLocks noGrp="1"/>
          </p:cNvSpPr>
          <p:nvPr>
            <p:ph type="pic" idx="2"/>
          </p:nvPr>
        </p:nvSpPr>
        <p:spPr>
          <a:xfrm>
            <a:off x="410355" y="671557"/>
            <a:ext cx="5963617" cy="425975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45" name="Google Shape;45;p34"/>
          <p:cNvSpPr>
            <a:spLocks noGrp="1"/>
          </p:cNvSpPr>
          <p:nvPr>
            <p:ph type="pic" idx="3"/>
          </p:nvPr>
        </p:nvSpPr>
        <p:spPr>
          <a:xfrm>
            <a:off x="7190106" y="671557"/>
            <a:ext cx="5963617" cy="425975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46" name="Google Shape;46;p34"/>
          <p:cNvSpPr>
            <a:spLocks noGrp="1"/>
          </p:cNvSpPr>
          <p:nvPr>
            <p:ph type="pic" idx="4"/>
          </p:nvPr>
        </p:nvSpPr>
        <p:spPr>
          <a:xfrm>
            <a:off x="410355" y="7119258"/>
            <a:ext cx="5963617" cy="425975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47" name="Google Shape;47;p34"/>
          <p:cNvSpPr>
            <a:spLocks noGrp="1"/>
          </p:cNvSpPr>
          <p:nvPr>
            <p:ph type="pic" idx="5"/>
          </p:nvPr>
        </p:nvSpPr>
        <p:spPr>
          <a:xfrm>
            <a:off x="7190106" y="7119258"/>
            <a:ext cx="5963617" cy="425975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_Placeholder-Image">
  <p:cSld name="14_Placeholder-Image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5"/>
          <p:cNvSpPr>
            <a:spLocks noGrp="1"/>
          </p:cNvSpPr>
          <p:nvPr>
            <p:ph type="pic" idx="2"/>
          </p:nvPr>
        </p:nvSpPr>
        <p:spPr>
          <a:xfrm>
            <a:off x="1586752" y="4572001"/>
            <a:ext cx="4834941" cy="3630706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50" name="Google Shape;50;p35"/>
          <p:cNvSpPr>
            <a:spLocks noGrp="1"/>
          </p:cNvSpPr>
          <p:nvPr>
            <p:ph type="pic" idx="3"/>
          </p:nvPr>
        </p:nvSpPr>
        <p:spPr>
          <a:xfrm>
            <a:off x="7068028" y="4572001"/>
            <a:ext cx="4834941" cy="3630706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51" name="Google Shape;51;p35"/>
          <p:cNvSpPr>
            <a:spLocks noGrp="1"/>
          </p:cNvSpPr>
          <p:nvPr>
            <p:ph type="pic" idx="4"/>
          </p:nvPr>
        </p:nvSpPr>
        <p:spPr>
          <a:xfrm>
            <a:off x="12549305" y="4572001"/>
            <a:ext cx="4834941" cy="3630706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52" name="Google Shape;52;p35"/>
          <p:cNvSpPr>
            <a:spLocks noGrp="1"/>
          </p:cNvSpPr>
          <p:nvPr>
            <p:ph type="pic" idx="5"/>
          </p:nvPr>
        </p:nvSpPr>
        <p:spPr>
          <a:xfrm>
            <a:off x="18030581" y="4572001"/>
            <a:ext cx="4834941" cy="3630706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_Placeholder-Image">
  <p:cSld name="15_Placeholder-Image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36"/>
          <p:cNvSpPr>
            <a:spLocks noGrp="1"/>
          </p:cNvSpPr>
          <p:nvPr>
            <p:ph type="pic" idx="2"/>
          </p:nvPr>
        </p:nvSpPr>
        <p:spPr>
          <a:xfrm>
            <a:off x="1586752" y="4572001"/>
            <a:ext cx="6527299" cy="447672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55" name="Google Shape;55;p36"/>
          <p:cNvSpPr>
            <a:spLocks noGrp="1"/>
          </p:cNvSpPr>
          <p:nvPr>
            <p:ph type="pic" idx="3"/>
          </p:nvPr>
        </p:nvSpPr>
        <p:spPr>
          <a:xfrm>
            <a:off x="8986622" y="4541259"/>
            <a:ext cx="6527299" cy="447672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56" name="Google Shape;56;p36"/>
          <p:cNvSpPr>
            <a:spLocks noGrp="1"/>
          </p:cNvSpPr>
          <p:nvPr>
            <p:ph type="pic" idx="4"/>
          </p:nvPr>
        </p:nvSpPr>
        <p:spPr>
          <a:xfrm>
            <a:off x="16386489" y="4572001"/>
            <a:ext cx="6527299" cy="447672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_Placeholder-Image">
  <p:cSld name="16_Placeholder-Image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37"/>
          <p:cNvSpPr>
            <a:spLocks noGrp="1"/>
          </p:cNvSpPr>
          <p:nvPr>
            <p:ph type="pic" idx="2"/>
          </p:nvPr>
        </p:nvSpPr>
        <p:spPr>
          <a:xfrm>
            <a:off x="1639004" y="4206241"/>
            <a:ext cx="4834941" cy="3630706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59" name="Google Shape;59;p37"/>
          <p:cNvSpPr>
            <a:spLocks noGrp="1"/>
          </p:cNvSpPr>
          <p:nvPr>
            <p:ph type="pic" idx="3"/>
          </p:nvPr>
        </p:nvSpPr>
        <p:spPr>
          <a:xfrm>
            <a:off x="1639003" y="8229601"/>
            <a:ext cx="4834941" cy="3630706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60" name="Google Shape;60;p37"/>
          <p:cNvSpPr>
            <a:spLocks noGrp="1"/>
          </p:cNvSpPr>
          <p:nvPr>
            <p:ph type="pic" idx="4"/>
          </p:nvPr>
        </p:nvSpPr>
        <p:spPr>
          <a:xfrm>
            <a:off x="12601555" y="4206241"/>
            <a:ext cx="4834941" cy="3630706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61" name="Google Shape;61;p37"/>
          <p:cNvSpPr>
            <a:spLocks noGrp="1"/>
          </p:cNvSpPr>
          <p:nvPr>
            <p:ph type="pic" idx="5"/>
          </p:nvPr>
        </p:nvSpPr>
        <p:spPr>
          <a:xfrm>
            <a:off x="12601554" y="8229601"/>
            <a:ext cx="4834941" cy="3630706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_Placeholder-Image">
  <p:cSld name="17_Placeholder-Image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38"/>
          <p:cNvSpPr>
            <a:spLocks noGrp="1"/>
          </p:cNvSpPr>
          <p:nvPr>
            <p:ph type="pic" idx="2"/>
          </p:nvPr>
        </p:nvSpPr>
        <p:spPr>
          <a:xfrm>
            <a:off x="12226926" y="1673193"/>
            <a:ext cx="3456538" cy="345653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64" name="Google Shape;64;p38"/>
          <p:cNvSpPr>
            <a:spLocks noGrp="1"/>
          </p:cNvSpPr>
          <p:nvPr>
            <p:ph type="pic" idx="3"/>
          </p:nvPr>
        </p:nvSpPr>
        <p:spPr>
          <a:xfrm>
            <a:off x="15683463" y="5129731"/>
            <a:ext cx="3456538" cy="345653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65" name="Google Shape;65;p38"/>
          <p:cNvSpPr>
            <a:spLocks noGrp="1"/>
          </p:cNvSpPr>
          <p:nvPr>
            <p:ph type="pic" idx="4"/>
          </p:nvPr>
        </p:nvSpPr>
        <p:spPr>
          <a:xfrm>
            <a:off x="19140002" y="1673193"/>
            <a:ext cx="3456538" cy="345653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66" name="Google Shape;66;p38"/>
          <p:cNvSpPr>
            <a:spLocks noGrp="1"/>
          </p:cNvSpPr>
          <p:nvPr>
            <p:ph type="pic" idx="5"/>
          </p:nvPr>
        </p:nvSpPr>
        <p:spPr>
          <a:xfrm>
            <a:off x="12226924" y="8586269"/>
            <a:ext cx="3456538" cy="345653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67" name="Google Shape;67;p38"/>
          <p:cNvSpPr>
            <a:spLocks noGrp="1"/>
          </p:cNvSpPr>
          <p:nvPr>
            <p:ph type="pic" idx="6"/>
          </p:nvPr>
        </p:nvSpPr>
        <p:spPr>
          <a:xfrm>
            <a:off x="19139998" y="8586269"/>
            <a:ext cx="3456538" cy="345653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_Placeholder-Image">
  <p:cSld name="18_Placeholder-Image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9"/>
          <p:cNvSpPr>
            <a:spLocks noGrp="1"/>
          </p:cNvSpPr>
          <p:nvPr>
            <p:ph type="pic" idx="2"/>
          </p:nvPr>
        </p:nvSpPr>
        <p:spPr>
          <a:xfrm>
            <a:off x="1150217" y="1673193"/>
            <a:ext cx="3456538" cy="345653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70" name="Google Shape;70;p39"/>
          <p:cNvSpPr>
            <a:spLocks noGrp="1"/>
          </p:cNvSpPr>
          <p:nvPr>
            <p:ph type="pic" idx="3"/>
          </p:nvPr>
        </p:nvSpPr>
        <p:spPr>
          <a:xfrm>
            <a:off x="4606754" y="5129731"/>
            <a:ext cx="3456538" cy="345653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71" name="Google Shape;71;p39"/>
          <p:cNvSpPr>
            <a:spLocks noGrp="1"/>
          </p:cNvSpPr>
          <p:nvPr>
            <p:ph type="pic" idx="4"/>
          </p:nvPr>
        </p:nvSpPr>
        <p:spPr>
          <a:xfrm>
            <a:off x="8063292" y="1673193"/>
            <a:ext cx="3456538" cy="345653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72" name="Google Shape;72;p39"/>
          <p:cNvSpPr>
            <a:spLocks noGrp="1"/>
          </p:cNvSpPr>
          <p:nvPr>
            <p:ph type="pic" idx="5"/>
          </p:nvPr>
        </p:nvSpPr>
        <p:spPr>
          <a:xfrm>
            <a:off x="1150215" y="8586269"/>
            <a:ext cx="3456538" cy="345653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73" name="Google Shape;73;p39"/>
          <p:cNvSpPr>
            <a:spLocks noGrp="1"/>
          </p:cNvSpPr>
          <p:nvPr>
            <p:ph type="pic" idx="6"/>
          </p:nvPr>
        </p:nvSpPr>
        <p:spPr>
          <a:xfrm>
            <a:off x="8063290" y="8586269"/>
            <a:ext cx="3456538" cy="345653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3_Placeholder-Image">
  <p:cSld name="43_Placeholder-Image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40"/>
          <p:cNvSpPr>
            <a:spLocks noGrp="1"/>
          </p:cNvSpPr>
          <p:nvPr>
            <p:ph type="pic" idx="2"/>
          </p:nvPr>
        </p:nvSpPr>
        <p:spPr>
          <a:xfrm>
            <a:off x="5979590" y="6188794"/>
            <a:ext cx="4158866" cy="4160520"/>
          </a:xfrm>
          <a:prstGeom prst="diamond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76" name="Google Shape;76;p40"/>
          <p:cNvSpPr>
            <a:spLocks noGrp="1"/>
          </p:cNvSpPr>
          <p:nvPr>
            <p:ph type="pic" idx="3"/>
          </p:nvPr>
        </p:nvSpPr>
        <p:spPr>
          <a:xfrm>
            <a:off x="1594122" y="6188794"/>
            <a:ext cx="4158866" cy="4160520"/>
          </a:xfrm>
          <a:prstGeom prst="diamond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77" name="Google Shape;77;p40"/>
          <p:cNvSpPr>
            <a:spLocks noGrp="1"/>
          </p:cNvSpPr>
          <p:nvPr>
            <p:ph type="pic" idx="4"/>
          </p:nvPr>
        </p:nvSpPr>
        <p:spPr>
          <a:xfrm>
            <a:off x="3794114" y="8512199"/>
            <a:ext cx="4158866" cy="4160520"/>
          </a:xfrm>
          <a:prstGeom prst="diamond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Agenda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23"/>
          <p:cNvSpPr>
            <a:spLocks noGrp="1"/>
          </p:cNvSpPr>
          <p:nvPr>
            <p:ph type="pic" idx="2"/>
          </p:nvPr>
        </p:nvSpPr>
        <p:spPr>
          <a:xfrm>
            <a:off x="7139124" y="5384487"/>
            <a:ext cx="14826343" cy="275655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4_Placeholder-Image">
  <p:cSld name="44_Placeholder-Image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1"/>
          <p:cNvSpPr>
            <a:spLocks noGrp="1"/>
          </p:cNvSpPr>
          <p:nvPr>
            <p:ph type="pic" idx="2"/>
          </p:nvPr>
        </p:nvSpPr>
        <p:spPr>
          <a:xfrm>
            <a:off x="18418316" y="6188794"/>
            <a:ext cx="4158866" cy="4160520"/>
          </a:xfrm>
          <a:prstGeom prst="diamond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80" name="Google Shape;80;p41"/>
          <p:cNvSpPr>
            <a:spLocks noGrp="1"/>
          </p:cNvSpPr>
          <p:nvPr>
            <p:ph type="pic" idx="3"/>
          </p:nvPr>
        </p:nvSpPr>
        <p:spPr>
          <a:xfrm>
            <a:off x="14032848" y="6188794"/>
            <a:ext cx="4158866" cy="4160520"/>
          </a:xfrm>
          <a:prstGeom prst="diamond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81" name="Google Shape;81;p41"/>
          <p:cNvSpPr>
            <a:spLocks noGrp="1"/>
          </p:cNvSpPr>
          <p:nvPr>
            <p:ph type="pic" idx="4"/>
          </p:nvPr>
        </p:nvSpPr>
        <p:spPr>
          <a:xfrm>
            <a:off x="16232841" y="8512199"/>
            <a:ext cx="4158866" cy="4160520"/>
          </a:xfrm>
          <a:prstGeom prst="diamond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5_Placeholder-Image">
  <p:cSld name="45_Placeholder-Image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42"/>
          <p:cNvSpPr>
            <a:spLocks noGrp="1"/>
          </p:cNvSpPr>
          <p:nvPr>
            <p:ph type="pic" idx="2"/>
          </p:nvPr>
        </p:nvSpPr>
        <p:spPr>
          <a:xfrm>
            <a:off x="1758584" y="4126851"/>
            <a:ext cx="6736330" cy="409859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84" name="Google Shape;84;p42"/>
          <p:cNvSpPr>
            <a:spLocks noGrp="1"/>
          </p:cNvSpPr>
          <p:nvPr>
            <p:ph type="pic" idx="3"/>
          </p:nvPr>
        </p:nvSpPr>
        <p:spPr>
          <a:xfrm>
            <a:off x="8849685" y="4126851"/>
            <a:ext cx="6736330" cy="409859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85" name="Google Shape;85;p42"/>
          <p:cNvSpPr>
            <a:spLocks noGrp="1"/>
          </p:cNvSpPr>
          <p:nvPr>
            <p:ph type="pic" idx="4"/>
          </p:nvPr>
        </p:nvSpPr>
        <p:spPr>
          <a:xfrm>
            <a:off x="15940788" y="4126850"/>
            <a:ext cx="6736330" cy="409859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86" name="Google Shape;86;p42"/>
          <p:cNvSpPr>
            <a:spLocks noGrp="1"/>
          </p:cNvSpPr>
          <p:nvPr>
            <p:ph type="pic" idx="5"/>
          </p:nvPr>
        </p:nvSpPr>
        <p:spPr>
          <a:xfrm>
            <a:off x="1758584" y="8534218"/>
            <a:ext cx="6736330" cy="409859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87" name="Google Shape;87;p42"/>
          <p:cNvSpPr>
            <a:spLocks noGrp="1"/>
          </p:cNvSpPr>
          <p:nvPr>
            <p:ph type="pic" idx="6"/>
          </p:nvPr>
        </p:nvSpPr>
        <p:spPr>
          <a:xfrm>
            <a:off x="15940788" y="8534217"/>
            <a:ext cx="6736330" cy="409859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6_Placeholder-Image">
  <p:cSld name="46_Placeholder-Image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43"/>
          <p:cNvSpPr>
            <a:spLocks noGrp="1"/>
          </p:cNvSpPr>
          <p:nvPr>
            <p:ph type="pic" idx="2"/>
          </p:nvPr>
        </p:nvSpPr>
        <p:spPr>
          <a:xfrm>
            <a:off x="869584" y="4126851"/>
            <a:ext cx="6736331" cy="8505966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90" name="Google Shape;90;p43"/>
          <p:cNvSpPr>
            <a:spLocks noGrp="1"/>
          </p:cNvSpPr>
          <p:nvPr>
            <p:ph type="pic" idx="3"/>
          </p:nvPr>
        </p:nvSpPr>
        <p:spPr>
          <a:xfrm>
            <a:off x="7960686" y="4126851"/>
            <a:ext cx="6736331" cy="409859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91" name="Google Shape;91;p43"/>
          <p:cNvSpPr>
            <a:spLocks noGrp="1"/>
          </p:cNvSpPr>
          <p:nvPr>
            <p:ph type="pic" idx="4"/>
          </p:nvPr>
        </p:nvSpPr>
        <p:spPr>
          <a:xfrm>
            <a:off x="7960686" y="8534217"/>
            <a:ext cx="6736331" cy="409859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8_Placeholder-Image">
  <p:cSld name="48_Placeholder-Image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44"/>
          <p:cNvSpPr>
            <a:spLocks noGrp="1"/>
          </p:cNvSpPr>
          <p:nvPr>
            <p:ph type="pic" idx="2"/>
          </p:nvPr>
        </p:nvSpPr>
        <p:spPr>
          <a:xfrm>
            <a:off x="1145977" y="6261838"/>
            <a:ext cx="10366005" cy="630517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94" name="Google Shape;94;p44"/>
          <p:cNvSpPr>
            <a:spLocks noGrp="1"/>
          </p:cNvSpPr>
          <p:nvPr>
            <p:ph type="pic" idx="3"/>
          </p:nvPr>
        </p:nvSpPr>
        <p:spPr>
          <a:xfrm>
            <a:off x="7908434" y="3211045"/>
            <a:ext cx="10222539" cy="630517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Placeholder-Image">
  <p:cSld name="2_Placeholder-Image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45"/>
          <p:cNvSpPr>
            <a:spLocks noGrp="1"/>
          </p:cNvSpPr>
          <p:nvPr>
            <p:ph type="pic" idx="2"/>
          </p:nvPr>
        </p:nvSpPr>
        <p:spPr>
          <a:xfrm>
            <a:off x="0" y="0"/>
            <a:ext cx="24377649" cy="1371599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97" name="Google Shape;97;p45"/>
          <p:cNvSpPr>
            <a:spLocks noGrp="1"/>
          </p:cNvSpPr>
          <p:nvPr>
            <p:ph type="pic" idx="3"/>
          </p:nvPr>
        </p:nvSpPr>
        <p:spPr>
          <a:xfrm>
            <a:off x="1842478" y="4732317"/>
            <a:ext cx="6047487" cy="3873736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98" name="Google Shape;98;p45"/>
          <p:cNvSpPr>
            <a:spLocks noGrp="1"/>
          </p:cNvSpPr>
          <p:nvPr>
            <p:ph type="pic" idx="4"/>
          </p:nvPr>
        </p:nvSpPr>
        <p:spPr>
          <a:xfrm>
            <a:off x="9171650" y="4732317"/>
            <a:ext cx="6047487" cy="3873736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99" name="Google Shape;99;p45"/>
          <p:cNvSpPr>
            <a:spLocks noGrp="1"/>
          </p:cNvSpPr>
          <p:nvPr>
            <p:ph type="pic" idx="5"/>
          </p:nvPr>
        </p:nvSpPr>
        <p:spPr>
          <a:xfrm>
            <a:off x="16500822" y="4732317"/>
            <a:ext cx="6047487" cy="3873736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Placeholder-Image">
  <p:cSld name="3_Placeholder-Image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46"/>
          <p:cNvSpPr>
            <a:spLocks noGrp="1"/>
          </p:cNvSpPr>
          <p:nvPr>
            <p:ph type="pic" idx="2"/>
          </p:nvPr>
        </p:nvSpPr>
        <p:spPr>
          <a:xfrm>
            <a:off x="385012" y="360948"/>
            <a:ext cx="11622504" cy="1301816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102" name="Google Shape;102;p46"/>
          <p:cNvSpPr>
            <a:spLocks noGrp="1"/>
          </p:cNvSpPr>
          <p:nvPr>
            <p:ph type="pic" idx="3"/>
          </p:nvPr>
        </p:nvSpPr>
        <p:spPr>
          <a:xfrm>
            <a:off x="12392527" y="360948"/>
            <a:ext cx="11622504" cy="1301816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Placeholder-Image">
  <p:cSld name="4_Placeholder-Image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47"/>
          <p:cNvSpPr>
            <a:spLocks noGrp="1"/>
          </p:cNvSpPr>
          <p:nvPr>
            <p:ph type="pic" idx="2"/>
          </p:nvPr>
        </p:nvSpPr>
        <p:spPr>
          <a:xfrm>
            <a:off x="385012" y="360948"/>
            <a:ext cx="11622504" cy="631657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105" name="Google Shape;105;p47"/>
          <p:cNvSpPr>
            <a:spLocks noGrp="1"/>
          </p:cNvSpPr>
          <p:nvPr>
            <p:ph type="pic" idx="3"/>
          </p:nvPr>
        </p:nvSpPr>
        <p:spPr>
          <a:xfrm>
            <a:off x="12392527" y="360948"/>
            <a:ext cx="11622504" cy="631657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106" name="Google Shape;106;p47"/>
          <p:cNvSpPr>
            <a:spLocks noGrp="1"/>
          </p:cNvSpPr>
          <p:nvPr>
            <p:ph type="pic" idx="4"/>
          </p:nvPr>
        </p:nvSpPr>
        <p:spPr>
          <a:xfrm>
            <a:off x="385012" y="7062537"/>
            <a:ext cx="11622504" cy="631657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107" name="Google Shape;107;p47"/>
          <p:cNvSpPr>
            <a:spLocks noGrp="1"/>
          </p:cNvSpPr>
          <p:nvPr>
            <p:ph type="pic" idx="5"/>
          </p:nvPr>
        </p:nvSpPr>
        <p:spPr>
          <a:xfrm>
            <a:off x="12392527" y="7062537"/>
            <a:ext cx="11622504" cy="631657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Placeholder-Image">
  <p:cSld name="5_Placeholder-Image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48"/>
          <p:cNvSpPr>
            <a:spLocks noGrp="1"/>
          </p:cNvSpPr>
          <p:nvPr>
            <p:ph type="pic" idx="2"/>
          </p:nvPr>
        </p:nvSpPr>
        <p:spPr>
          <a:xfrm>
            <a:off x="385012" y="360948"/>
            <a:ext cx="11622504" cy="631657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110" name="Google Shape;110;p48"/>
          <p:cNvSpPr>
            <a:spLocks noGrp="1"/>
          </p:cNvSpPr>
          <p:nvPr>
            <p:ph type="pic" idx="3"/>
          </p:nvPr>
        </p:nvSpPr>
        <p:spPr>
          <a:xfrm>
            <a:off x="12392527" y="360948"/>
            <a:ext cx="11622504" cy="631657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111" name="Google Shape;111;p48"/>
          <p:cNvSpPr>
            <a:spLocks noGrp="1"/>
          </p:cNvSpPr>
          <p:nvPr>
            <p:ph type="pic" idx="4"/>
          </p:nvPr>
        </p:nvSpPr>
        <p:spPr>
          <a:xfrm>
            <a:off x="12392527" y="7062537"/>
            <a:ext cx="11622504" cy="631657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Placeholder-Image">
  <p:cSld name="6_Placeholder-Image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49"/>
          <p:cNvSpPr>
            <a:spLocks noGrp="1"/>
          </p:cNvSpPr>
          <p:nvPr>
            <p:ph type="pic" idx="2"/>
          </p:nvPr>
        </p:nvSpPr>
        <p:spPr>
          <a:xfrm>
            <a:off x="385012" y="360948"/>
            <a:ext cx="11622504" cy="631657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114" name="Google Shape;114;p49"/>
          <p:cNvSpPr>
            <a:spLocks noGrp="1"/>
          </p:cNvSpPr>
          <p:nvPr>
            <p:ph type="pic" idx="3"/>
          </p:nvPr>
        </p:nvSpPr>
        <p:spPr>
          <a:xfrm>
            <a:off x="12392527" y="360948"/>
            <a:ext cx="11622504" cy="631657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115" name="Google Shape;115;p49"/>
          <p:cNvSpPr>
            <a:spLocks noGrp="1"/>
          </p:cNvSpPr>
          <p:nvPr>
            <p:ph type="pic" idx="4"/>
          </p:nvPr>
        </p:nvSpPr>
        <p:spPr>
          <a:xfrm>
            <a:off x="385012" y="7062537"/>
            <a:ext cx="11622504" cy="631657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Placeholder-Image">
  <p:cSld name="7_Placeholder-Image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50"/>
          <p:cNvSpPr>
            <a:spLocks noGrp="1"/>
          </p:cNvSpPr>
          <p:nvPr>
            <p:ph type="pic" idx="2"/>
          </p:nvPr>
        </p:nvSpPr>
        <p:spPr>
          <a:xfrm>
            <a:off x="12992387" y="0"/>
            <a:ext cx="11385262" cy="13716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Placeholder-Image">
  <p:cSld name="8_Placeholder-Image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51"/>
          <p:cNvSpPr>
            <a:spLocks noGrp="1"/>
          </p:cNvSpPr>
          <p:nvPr>
            <p:ph type="pic" idx="2"/>
          </p:nvPr>
        </p:nvSpPr>
        <p:spPr>
          <a:xfrm>
            <a:off x="16382566" y="0"/>
            <a:ext cx="7995083" cy="477078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120" name="Google Shape;120;p51"/>
          <p:cNvSpPr>
            <a:spLocks noGrp="1"/>
          </p:cNvSpPr>
          <p:nvPr>
            <p:ph type="pic" idx="3"/>
          </p:nvPr>
        </p:nvSpPr>
        <p:spPr>
          <a:xfrm>
            <a:off x="8191284" y="0"/>
            <a:ext cx="7995083" cy="477078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121" name="Google Shape;121;p51"/>
          <p:cNvSpPr>
            <a:spLocks noGrp="1"/>
          </p:cNvSpPr>
          <p:nvPr>
            <p:ph type="pic" idx="4"/>
          </p:nvPr>
        </p:nvSpPr>
        <p:spPr>
          <a:xfrm>
            <a:off x="0" y="0"/>
            <a:ext cx="7995083" cy="477078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122" name="Google Shape;122;p51"/>
          <p:cNvSpPr>
            <a:spLocks noGrp="1"/>
          </p:cNvSpPr>
          <p:nvPr>
            <p:ph type="pic" idx="5"/>
          </p:nvPr>
        </p:nvSpPr>
        <p:spPr>
          <a:xfrm>
            <a:off x="16382566" y="8958501"/>
            <a:ext cx="7995083" cy="477078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123" name="Google Shape;123;p51"/>
          <p:cNvSpPr>
            <a:spLocks noGrp="1"/>
          </p:cNvSpPr>
          <p:nvPr>
            <p:ph type="pic" idx="6"/>
          </p:nvPr>
        </p:nvSpPr>
        <p:spPr>
          <a:xfrm>
            <a:off x="8191284" y="8958501"/>
            <a:ext cx="7995083" cy="477078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124" name="Google Shape;124;p51"/>
          <p:cNvSpPr>
            <a:spLocks noGrp="1"/>
          </p:cNvSpPr>
          <p:nvPr>
            <p:ph type="pic" idx="7"/>
          </p:nvPr>
        </p:nvSpPr>
        <p:spPr>
          <a:xfrm>
            <a:off x="0" y="8958501"/>
            <a:ext cx="7995083" cy="477078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_Placeholder-Image">
  <p:cSld name="9_Placeholder-Image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52"/>
          <p:cNvSpPr>
            <a:spLocks noGrp="1"/>
          </p:cNvSpPr>
          <p:nvPr>
            <p:ph type="pic" idx="2"/>
          </p:nvPr>
        </p:nvSpPr>
        <p:spPr>
          <a:xfrm>
            <a:off x="16382566" y="8958501"/>
            <a:ext cx="7995083" cy="477078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127" name="Google Shape;127;p52"/>
          <p:cNvSpPr>
            <a:spLocks noGrp="1"/>
          </p:cNvSpPr>
          <p:nvPr>
            <p:ph type="pic" idx="3"/>
          </p:nvPr>
        </p:nvSpPr>
        <p:spPr>
          <a:xfrm>
            <a:off x="8191284" y="8958501"/>
            <a:ext cx="7995083" cy="477078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128" name="Google Shape;128;p52"/>
          <p:cNvSpPr>
            <a:spLocks noGrp="1"/>
          </p:cNvSpPr>
          <p:nvPr>
            <p:ph type="pic" idx="4"/>
          </p:nvPr>
        </p:nvSpPr>
        <p:spPr>
          <a:xfrm>
            <a:off x="0" y="8958501"/>
            <a:ext cx="7995083" cy="477078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_Placeholder Slide">
  <p:cSld name="12_Placeholder Slide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53"/>
          <p:cNvSpPr>
            <a:spLocks noGrp="1"/>
          </p:cNvSpPr>
          <p:nvPr>
            <p:ph type="pic" idx="2"/>
          </p:nvPr>
        </p:nvSpPr>
        <p:spPr>
          <a:xfrm>
            <a:off x="3516183" y="4688288"/>
            <a:ext cx="3343534" cy="433942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_Placeholder Slide">
  <p:cSld name="11_Placeholder Slide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54"/>
          <p:cNvSpPr>
            <a:spLocks noGrp="1"/>
          </p:cNvSpPr>
          <p:nvPr>
            <p:ph type="pic" idx="2"/>
          </p:nvPr>
        </p:nvSpPr>
        <p:spPr>
          <a:xfrm>
            <a:off x="9681360" y="2484783"/>
            <a:ext cx="4892039" cy="880606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Placeholder Slide">
  <p:cSld name="7_Placeholder Slide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55"/>
          <p:cNvSpPr>
            <a:spLocks noGrp="1"/>
          </p:cNvSpPr>
          <p:nvPr>
            <p:ph type="pic" idx="2"/>
          </p:nvPr>
        </p:nvSpPr>
        <p:spPr>
          <a:xfrm>
            <a:off x="8622665" y="2028911"/>
            <a:ext cx="7132320" cy="953719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Placeholder Slide">
  <p:cSld name="8_Placeholder Slide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56"/>
          <p:cNvSpPr>
            <a:spLocks noGrp="1"/>
          </p:cNvSpPr>
          <p:nvPr>
            <p:ph type="pic" idx="2"/>
          </p:nvPr>
        </p:nvSpPr>
        <p:spPr>
          <a:xfrm>
            <a:off x="0" y="2028911"/>
            <a:ext cx="24377649" cy="953719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137" name="Google Shape;137;p56"/>
          <p:cNvSpPr>
            <a:spLocks noGrp="1"/>
          </p:cNvSpPr>
          <p:nvPr>
            <p:ph type="pic" idx="3"/>
          </p:nvPr>
        </p:nvSpPr>
        <p:spPr>
          <a:xfrm>
            <a:off x="2602865" y="2028910"/>
            <a:ext cx="7132320" cy="953719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_Placeholder Slide">
  <p:cSld name="9_Placeholder Slide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57"/>
          <p:cNvSpPr>
            <a:spLocks noGrp="1"/>
          </p:cNvSpPr>
          <p:nvPr>
            <p:ph type="pic" idx="2"/>
          </p:nvPr>
        </p:nvSpPr>
        <p:spPr>
          <a:xfrm>
            <a:off x="1467738" y="2159000"/>
            <a:ext cx="10356129" cy="96199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_Placeholder Slide">
  <p:cSld name="10_Placeholder Slide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58"/>
          <p:cNvSpPr>
            <a:spLocks noGrp="1"/>
          </p:cNvSpPr>
          <p:nvPr>
            <p:ph type="pic" idx="2"/>
          </p:nvPr>
        </p:nvSpPr>
        <p:spPr>
          <a:xfrm>
            <a:off x="12542138" y="2159000"/>
            <a:ext cx="10356129" cy="96199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cbook Mockup">
  <p:cSld name="Macbook Mockup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59"/>
          <p:cNvSpPr>
            <a:spLocks noGrp="1"/>
          </p:cNvSpPr>
          <p:nvPr>
            <p:ph type="pic" idx="2"/>
          </p:nvPr>
        </p:nvSpPr>
        <p:spPr>
          <a:xfrm>
            <a:off x="1888423" y="5650798"/>
            <a:ext cx="9309100" cy="575627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Macbook Mockup">
  <p:cSld name="1_Macbook Mockup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60"/>
          <p:cNvSpPr>
            <a:spLocks noGrp="1"/>
          </p:cNvSpPr>
          <p:nvPr>
            <p:ph type="pic" idx="2"/>
          </p:nvPr>
        </p:nvSpPr>
        <p:spPr>
          <a:xfrm>
            <a:off x="0" y="0"/>
            <a:ext cx="11385261" cy="1224545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-">
  <p:cSld name="Image-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25"/>
          <p:cNvSpPr>
            <a:spLocks noGrp="1"/>
          </p:cNvSpPr>
          <p:nvPr>
            <p:ph type="pic" idx="2"/>
          </p:nvPr>
        </p:nvSpPr>
        <p:spPr>
          <a:xfrm>
            <a:off x="0" y="3332610"/>
            <a:ext cx="24377649" cy="710619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Macbook Mockup">
  <p:cSld name="2_Macbook Mockup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61"/>
          <p:cNvSpPr>
            <a:spLocks noGrp="1"/>
          </p:cNvSpPr>
          <p:nvPr>
            <p:ph type="pic" idx="2"/>
          </p:nvPr>
        </p:nvSpPr>
        <p:spPr>
          <a:xfrm>
            <a:off x="1132897" y="817418"/>
            <a:ext cx="9569739" cy="1208116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Macbook Mockup">
  <p:cSld name="3_Macbook Mockup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62"/>
          <p:cNvSpPr>
            <a:spLocks noGrp="1"/>
          </p:cNvSpPr>
          <p:nvPr>
            <p:ph type="pic" idx="2"/>
          </p:nvPr>
        </p:nvSpPr>
        <p:spPr>
          <a:xfrm>
            <a:off x="1" y="0"/>
            <a:ext cx="8366759" cy="13716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Macbook Mockup">
  <p:cSld name="4_Macbook Mockup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63"/>
          <p:cNvSpPr>
            <a:spLocks noGrp="1"/>
          </p:cNvSpPr>
          <p:nvPr>
            <p:ph type="pic" idx="2"/>
          </p:nvPr>
        </p:nvSpPr>
        <p:spPr>
          <a:xfrm>
            <a:off x="16005502" y="0"/>
            <a:ext cx="8366759" cy="13716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Macbook Mockup">
  <p:cSld name="5_Macbook Mockup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64"/>
          <p:cNvSpPr>
            <a:spLocks noGrp="1"/>
          </p:cNvSpPr>
          <p:nvPr>
            <p:ph type="pic" idx="2"/>
          </p:nvPr>
        </p:nvSpPr>
        <p:spPr>
          <a:xfrm>
            <a:off x="0" y="0"/>
            <a:ext cx="12188825" cy="13716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Macbook Mockup">
  <p:cSld name="6_Macbook Mockup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65"/>
          <p:cNvSpPr>
            <a:spLocks noGrp="1"/>
          </p:cNvSpPr>
          <p:nvPr>
            <p:ph type="pic" idx="2"/>
          </p:nvPr>
        </p:nvSpPr>
        <p:spPr>
          <a:xfrm>
            <a:off x="7958030" y="0"/>
            <a:ext cx="8553915" cy="13716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laceholder_Image">
  <p:cSld name="Placeholder_Image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66"/>
          <p:cNvSpPr>
            <a:spLocks noGrp="1"/>
          </p:cNvSpPr>
          <p:nvPr>
            <p:ph type="pic" idx="2"/>
          </p:nvPr>
        </p:nvSpPr>
        <p:spPr>
          <a:xfrm>
            <a:off x="886691" y="869670"/>
            <a:ext cx="8700655" cy="1208116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Placeholder_Image">
  <p:cSld name="1_Placeholder_Image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67"/>
          <p:cNvSpPr>
            <a:spLocks noGrp="1"/>
          </p:cNvSpPr>
          <p:nvPr>
            <p:ph type="pic" idx="2"/>
          </p:nvPr>
        </p:nvSpPr>
        <p:spPr>
          <a:xfrm>
            <a:off x="14422856" y="869670"/>
            <a:ext cx="8700655" cy="1208116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Macbook Mockup">
  <p:cSld name="7_Macbook Mockup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68"/>
          <p:cNvSpPr>
            <a:spLocks noGrp="1"/>
          </p:cNvSpPr>
          <p:nvPr>
            <p:ph type="pic" idx="2"/>
          </p:nvPr>
        </p:nvSpPr>
        <p:spPr>
          <a:xfrm>
            <a:off x="8371205" y="3040380"/>
            <a:ext cx="7635240" cy="763524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162" name="Google Shape;162;p68"/>
          <p:cNvSpPr>
            <a:spLocks noGrp="1"/>
          </p:cNvSpPr>
          <p:nvPr>
            <p:ph type="pic" idx="3"/>
          </p:nvPr>
        </p:nvSpPr>
        <p:spPr>
          <a:xfrm>
            <a:off x="3616325" y="4023360"/>
            <a:ext cx="5669280" cy="566928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163" name="Google Shape;163;p68"/>
          <p:cNvSpPr>
            <a:spLocks noGrp="1"/>
          </p:cNvSpPr>
          <p:nvPr>
            <p:ph type="pic" idx="4"/>
          </p:nvPr>
        </p:nvSpPr>
        <p:spPr>
          <a:xfrm>
            <a:off x="15092045" y="4023360"/>
            <a:ext cx="5669280" cy="566928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Macbook Mockup">
  <p:cSld name="8_Macbook Mockup"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69"/>
          <p:cNvSpPr>
            <a:spLocks noGrp="1"/>
          </p:cNvSpPr>
          <p:nvPr>
            <p:ph type="pic" idx="2"/>
          </p:nvPr>
        </p:nvSpPr>
        <p:spPr>
          <a:xfrm>
            <a:off x="2038985" y="2430780"/>
            <a:ext cx="4206240" cy="420624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166" name="Google Shape;166;p69"/>
          <p:cNvSpPr>
            <a:spLocks noGrp="1"/>
          </p:cNvSpPr>
          <p:nvPr>
            <p:ph type="pic" idx="3"/>
          </p:nvPr>
        </p:nvSpPr>
        <p:spPr>
          <a:xfrm>
            <a:off x="7411085" y="2430780"/>
            <a:ext cx="4206240" cy="420624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167" name="Google Shape;167;p69"/>
          <p:cNvSpPr>
            <a:spLocks noGrp="1"/>
          </p:cNvSpPr>
          <p:nvPr>
            <p:ph type="pic" idx="4"/>
          </p:nvPr>
        </p:nvSpPr>
        <p:spPr>
          <a:xfrm>
            <a:off x="12783185" y="2430780"/>
            <a:ext cx="4206240" cy="420624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168" name="Google Shape;168;p69"/>
          <p:cNvSpPr>
            <a:spLocks noGrp="1"/>
          </p:cNvSpPr>
          <p:nvPr>
            <p:ph type="pic" idx="5"/>
          </p:nvPr>
        </p:nvSpPr>
        <p:spPr>
          <a:xfrm>
            <a:off x="18155284" y="2430780"/>
            <a:ext cx="4206240" cy="420624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_Macbook Mockup">
  <p:cSld name="9_Macbook Mockup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70"/>
          <p:cNvSpPr>
            <a:spLocks noGrp="1"/>
          </p:cNvSpPr>
          <p:nvPr>
            <p:ph type="pic" idx="2"/>
          </p:nvPr>
        </p:nvSpPr>
        <p:spPr>
          <a:xfrm>
            <a:off x="12188824" y="0"/>
            <a:ext cx="12188825" cy="901375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Placeholder-Image">
  <p:cSld name="1_Placeholder-Image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6"/>
          <p:cNvSpPr>
            <a:spLocks noGrp="1"/>
          </p:cNvSpPr>
          <p:nvPr>
            <p:ph type="pic" idx="2"/>
          </p:nvPr>
        </p:nvSpPr>
        <p:spPr>
          <a:xfrm>
            <a:off x="0" y="4275083"/>
            <a:ext cx="24377649" cy="592783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_Macbook Mockup">
  <p:cSld name="10_Macbook Mockup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71"/>
          <p:cNvSpPr>
            <a:spLocks noGrp="1"/>
          </p:cNvSpPr>
          <p:nvPr>
            <p:ph type="pic" idx="2"/>
          </p:nvPr>
        </p:nvSpPr>
        <p:spPr>
          <a:xfrm>
            <a:off x="-1" y="0"/>
            <a:ext cx="12188825" cy="901375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_Macbook Mockup">
  <p:cSld name="11_Macbook Mockup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72"/>
          <p:cNvSpPr>
            <a:spLocks noGrp="1"/>
          </p:cNvSpPr>
          <p:nvPr>
            <p:ph type="pic" idx="2"/>
          </p:nvPr>
        </p:nvSpPr>
        <p:spPr>
          <a:xfrm>
            <a:off x="1506068" y="4625788"/>
            <a:ext cx="10031506" cy="580913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175" name="Google Shape;175;p72"/>
          <p:cNvSpPr>
            <a:spLocks noGrp="1"/>
          </p:cNvSpPr>
          <p:nvPr>
            <p:ph type="pic" idx="3"/>
          </p:nvPr>
        </p:nvSpPr>
        <p:spPr>
          <a:xfrm>
            <a:off x="12878586" y="4625788"/>
            <a:ext cx="10031506" cy="580913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_Macbook Mockup">
  <p:cSld name="12_Macbook Mockup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73"/>
          <p:cNvSpPr>
            <a:spLocks noGrp="1"/>
          </p:cNvSpPr>
          <p:nvPr>
            <p:ph type="pic" idx="2"/>
          </p:nvPr>
        </p:nvSpPr>
        <p:spPr>
          <a:xfrm>
            <a:off x="12968592" y="6982688"/>
            <a:ext cx="9995368" cy="520238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_Macbook Mockup">
  <p:cSld name="13_Macbook Mockup"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74"/>
          <p:cNvSpPr>
            <a:spLocks noGrp="1"/>
          </p:cNvSpPr>
          <p:nvPr>
            <p:ph type="pic" idx="2"/>
          </p:nvPr>
        </p:nvSpPr>
        <p:spPr>
          <a:xfrm>
            <a:off x="0" y="4331370"/>
            <a:ext cx="24377649" cy="603985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_Macbook Mockup">
  <p:cSld name="14_Macbook Mockup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75"/>
          <p:cNvSpPr>
            <a:spLocks noGrp="1"/>
          </p:cNvSpPr>
          <p:nvPr>
            <p:ph type="pic" idx="2"/>
          </p:nvPr>
        </p:nvSpPr>
        <p:spPr>
          <a:xfrm>
            <a:off x="12973194" y="0"/>
            <a:ext cx="11385261" cy="13716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_Macbook Mockup">
  <p:cSld name="15_Macbook Mockup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76"/>
          <p:cNvSpPr>
            <a:spLocks noGrp="1"/>
          </p:cNvSpPr>
          <p:nvPr>
            <p:ph type="pic" idx="2"/>
          </p:nvPr>
        </p:nvSpPr>
        <p:spPr>
          <a:xfrm>
            <a:off x="0" y="8423564"/>
            <a:ext cx="24358455" cy="5292436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_Macbook Mockup">
  <p:cSld name="16_Macbook Mockup"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77"/>
          <p:cNvSpPr>
            <a:spLocks noGrp="1"/>
          </p:cNvSpPr>
          <p:nvPr>
            <p:ph type="pic" idx="2"/>
          </p:nvPr>
        </p:nvSpPr>
        <p:spPr>
          <a:xfrm>
            <a:off x="0" y="0"/>
            <a:ext cx="24377649" cy="56642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186" name="Google Shape;186;p77"/>
          <p:cNvSpPr>
            <a:spLocks noGrp="1"/>
          </p:cNvSpPr>
          <p:nvPr>
            <p:ph type="pic" idx="3"/>
          </p:nvPr>
        </p:nvSpPr>
        <p:spPr>
          <a:xfrm>
            <a:off x="9598152" y="3070225"/>
            <a:ext cx="5184648" cy="5184648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_Macbook Mockup">
  <p:cSld name="17_Macbook Mockup"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78"/>
          <p:cNvSpPr>
            <a:spLocks noGrp="1"/>
          </p:cNvSpPr>
          <p:nvPr>
            <p:ph type="pic" idx="2"/>
          </p:nvPr>
        </p:nvSpPr>
        <p:spPr>
          <a:xfrm>
            <a:off x="18690145" y="5325322"/>
            <a:ext cx="3338587" cy="594975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189" name="Google Shape;189;p78"/>
          <p:cNvSpPr>
            <a:spLocks noGrp="1"/>
          </p:cNvSpPr>
          <p:nvPr>
            <p:ph type="pic" idx="3"/>
          </p:nvPr>
        </p:nvSpPr>
        <p:spPr>
          <a:xfrm>
            <a:off x="14351933" y="5325322"/>
            <a:ext cx="3338587" cy="594975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_Macbook Mockup">
  <p:cSld name="27_Macbook Mockup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79"/>
          <p:cNvSpPr>
            <a:spLocks noGrp="1"/>
          </p:cNvSpPr>
          <p:nvPr>
            <p:ph type="pic" idx="2"/>
          </p:nvPr>
        </p:nvSpPr>
        <p:spPr>
          <a:xfrm>
            <a:off x="18085952" y="2748000"/>
            <a:ext cx="4917347" cy="876329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192" name="Google Shape;192;p79"/>
          <p:cNvSpPr>
            <a:spLocks noGrp="1"/>
          </p:cNvSpPr>
          <p:nvPr>
            <p:ph type="pic" idx="3"/>
          </p:nvPr>
        </p:nvSpPr>
        <p:spPr>
          <a:xfrm>
            <a:off x="12450973" y="2748000"/>
            <a:ext cx="4917347" cy="876329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_Macbook Mockup">
  <p:cSld name="18_Macbook Mockup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80"/>
          <p:cNvSpPr>
            <a:spLocks noGrp="1"/>
          </p:cNvSpPr>
          <p:nvPr>
            <p:ph type="pic" idx="2"/>
          </p:nvPr>
        </p:nvSpPr>
        <p:spPr>
          <a:xfrm>
            <a:off x="6895905" y="5325322"/>
            <a:ext cx="3338587" cy="594975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195" name="Google Shape;195;p80"/>
          <p:cNvSpPr>
            <a:spLocks noGrp="1"/>
          </p:cNvSpPr>
          <p:nvPr>
            <p:ph type="pic" idx="3"/>
          </p:nvPr>
        </p:nvSpPr>
        <p:spPr>
          <a:xfrm>
            <a:off x="2557693" y="5325322"/>
            <a:ext cx="3338587" cy="594975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">
  <p:cSld name="S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27"/>
          <p:cNvSpPr>
            <a:spLocks noGrp="1"/>
          </p:cNvSpPr>
          <p:nvPr>
            <p:ph type="pic" idx="2"/>
          </p:nvPr>
        </p:nvSpPr>
        <p:spPr>
          <a:xfrm>
            <a:off x="2089532" y="4184074"/>
            <a:ext cx="6933814" cy="839419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_Macbook Mockup">
  <p:cSld name="19_Macbook Mockup"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81"/>
          <p:cNvSpPr>
            <a:spLocks noGrp="1"/>
          </p:cNvSpPr>
          <p:nvPr>
            <p:ph type="pic" idx="2"/>
          </p:nvPr>
        </p:nvSpPr>
        <p:spPr>
          <a:xfrm>
            <a:off x="13184684" y="4120571"/>
            <a:ext cx="10150980" cy="569601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_Macbook Mockup">
  <p:cSld name="20_Macbook Mockup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82"/>
          <p:cNvSpPr>
            <a:spLocks noGrp="1"/>
          </p:cNvSpPr>
          <p:nvPr>
            <p:ph type="pic" idx="2"/>
          </p:nvPr>
        </p:nvSpPr>
        <p:spPr>
          <a:xfrm>
            <a:off x="15741967" y="2028911"/>
            <a:ext cx="7132320" cy="953719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200" name="Google Shape;200;p82"/>
          <p:cNvSpPr>
            <a:spLocks noGrp="1"/>
          </p:cNvSpPr>
          <p:nvPr>
            <p:ph type="pic" idx="3"/>
          </p:nvPr>
        </p:nvSpPr>
        <p:spPr>
          <a:xfrm>
            <a:off x="8609647" y="2028911"/>
            <a:ext cx="7132320" cy="953719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201" name="Google Shape;201;p82"/>
          <p:cNvSpPr>
            <a:spLocks noGrp="1"/>
          </p:cNvSpPr>
          <p:nvPr>
            <p:ph type="pic" idx="4"/>
          </p:nvPr>
        </p:nvSpPr>
        <p:spPr>
          <a:xfrm>
            <a:off x="1477327" y="2028911"/>
            <a:ext cx="7132320" cy="953719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_Macbook Mockup">
  <p:cSld name="22_Macbook Mockup"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83"/>
          <p:cNvSpPr>
            <a:spLocks noGrp="1"/>
          </p:cNvSpPr>
          <p:nvPr>
            <p:ph type="pic" idx="2"/>
          </p:nvPr>
        </p:nvSpPr>
        <p:spPr>
          <a:xfrm>
            <a:off x="8201602" y="3794760"/>
            <a:ext cx="7974444" cy="452628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_Macbook Mockup">
  <p:cSld name="23_Macbook Mockup"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84"/>
          <p:cNvSpPr>
            <a:spLocks noGrp="1"/>
          </p:cNvSpPr>
          <p:nvPr>
            <p:ph type="pic" idx="2"/>
          </p:nvPr>
        </p:nvSpPr>
        <p:spPr>
          <a:xfrm>
            <a:off x="2143702" y="3794760"/>
            <a:ext cx="7974444" cy="452628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_Macbook Mockup">
  <p:cSld name="24_Macbook Mockup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85"/>
          <p:cNvSpPr>
            <a:spLocks noGrp="1"/>
          </p:cNvSpPr>
          <p:nvPr>
            <p:ph type="pic" idx="2"/>
          </p:nvPr>
        </p:nvSpPr>
        <p:spPr>
          <a:xfrm>
            <a:off x="14473645" y="4415246"/>
            <a:ext cx="7498080" cy="472875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_Macbook Mockup">
  <p:cSld name="25_Macbook Mockup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86"/>
          <p:cNvSpPr>
            <a:spLocks noGrp="1"/>
          </p:cNvSpPr>
          <p:nvPr>
            <p:ph type="pic" idx="2"/>
          </p:nvPr>
        </p:nvSpPr>
        <p:spPr>
          <a:xfrm>
            <a:off x="6043930" y="4533900"/>
            <a:ext cx="12289790" cy="756666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210" name="Google Shape;210;p86"/>
          <p:cNvSpPr>
            <a:spLocks noGrp="1"/>
          </p:cNvSpPr>
          <p:nvPr>
            <p:ph type="pic" idx="3"/>
          </p:nvPr>
        </p:nvSpPr>
        <p:spPr>
          <a:xfrm>
            <a:off x="-6245860" y="4533900"/>
            <a:ext cx="12289790" cy="756666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211" name="Google Shape;211;p86"/>
          <p:cNvSpPr>
            <a:spLocks noGrp="1"/>
          </p:cNvSpPr>
          <p:nvPr>
            <p:ph type="pic" idx="4"/>
          </p:nvPr>
        </p:nvSpPr>
        <p:spPr>
          <a:xfrm>
            <a:off x="18333720" y="4533900"/>
            <a:ext cx="12289790" cy="756666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_Macbook Mockup">
  <p:cSld name="26_Macbook Mockup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87"/>
          <p:cNvSpPr>
            <a:spLocks noGrp="1"/>
          </p:cNvSpPr>
          <p:nvPr>
            <p:ph type="pic" idx="2"/>
          </p:nvPr>
        </p:nvSpPr>
        <p:spPr>
          <a:xfrm>
            <a:off x="12150723" y="4579554"/>
            <a:ext cx="12226925" cy="668088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Responsive Design">
  <p:cSld name="1_Responsive Design"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88"/>
          <p:cNvSpPr>
            <a:spLocks noGrp="1"/>
          </p:cNvSpPr>
          <p:nvPr>
            <p:ph type="pic" idx="2"/>
          </p:nvPr>
        </p:nvSpPr>
        <p:spPr>
          <a:xfrm>
            <a:off x="8434174" y="5371869"/>
            <a:ext cx="6679466" cy="3785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199"/>
              <a:buFont typeface="Arial"/>
              <a:buNone/>
              <a:defRPr sz="21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216" name="Google Shape;216;p88"/>
          <p:cNvSpPr>
            <a:spLocks noGrp="1"/>
          </p:cNvSpPr>
          <p:nvPr>
            <p:ph type="pic" idx="3"/>
          </p:nvPr>
        </p:nvSpPr>
        <p:spPr>
          <a:xfrm>
            <a:off x="16352916" y="8991653"/>
            <a:ext cx="1013634" cy="1768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5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217" name="Google Shape;217;p88"/>
          <p:cNvSpPr>
            <a:spLocks noGrp="1"/>
          </p:cNvSpPr>
          <p:nvPr>
            <p:ph type="pic" idx="4"/>
          </p:nvPr>
        </p:nvSpPr>
        <p:spPr>
          <a:xfrm>
            <a:off x="4754354" y="7975469"/>
            <a:ext cx="4254887" cy="27124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999"/>
              <a:buFont typeface="Arial"/>
              <a:buNone/>
              <a:defRPr sz="19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218" name="Google Shape;218;p88"/>
          <p:cNvSpPr>
            <a:spLocks noGrp="1"/>
          </p:cNvSpPr>
          <p:nvPr>
            <p:ph type="pic" idx="5"/>
          </p:nvPr>
        </p:nvSpPr>
        <p:spPr>
          <a:xfrm>
            <a:off x="14235822" y="7821109"/>
            <a:ext cx="2254062" cy="29025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999"/>
              <a:buFont typeface="Arial"/>
              <a:buNone/>
              <a:defRPr sz="19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219" name="Google Shape;219;p88"/>
          <p:cNvSpPr>
            <a:spLocks noGrp="1"/>
          </p:cNvSpPr>
          <p:nvPr>
            <p:ph type="pic" idx="6"/>
          </p:nvPr>
        </p:nvSpPr>
        <p:spPr>
          <a:xfrm>
            <a:off x="17691338" y="10138875"/>
            <a:ext cx="441690" cy="5579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ctr" rtl="0">
              <a:lnSpc>
                <a:spcPct val="5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00"/>
              <a:buFont typeface="Arial"/>
              <a:buNone/>
              <a:defRPr sz="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">
  <p:cSld name="W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28"/>
          <p:cNvSpPr>
            <a:spLocks noGrp="1"/>
          </p:cNvSpPr>
          <p:nvPr>
            <p:ph type="pic" idx="2"/>
          </p:nvPr>
        </p:nvSpPr>
        <p:spPr>
          <a:xfrm>
            <a:off x="1436477" y="4655964"/>
            <a:ext cx="8522208" cy="74508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27" name="Google Shape;27;p28"/>
          <p:cNvSpPr txBox="1"/>
          <p:nvPr/>
        </p:nvSpPr>
        <p:spPr>
          <a:xfrm>
            <a:off x="-5846618" y="9919855"/>
            <a:ext cx="184731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">
  <p:cSld name="O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29"/>
          <p:cNvSpPr>
            <a:spLocks noGrp="1"/>
          </p:cNvSpPr>
          <p:nvPr>
            <p:ph type="pic" idx="2"/>
          </p:nvPr>
        </p:nvSpPr>
        <p:spPr>
          <a:xfrm>
            <a:off x="2180245" y="3972494"/>
            <a:ext cx="6118798" cy="8814816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">
  <p:cSld name="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0"/>
          <p:cNvSpPr>
            <a:spLocks noGrp="1"/>
          </p:cNvSpPr>
          <p:nvPr>
            <p:ph type="pic" idx="2"/>
          </p:nvPr>
        </p:nvSpPr>
        <p:spPr>
          <a:xfrm>
            <a:off x="1990962" y="4270402"/>
            <a:ext cx="7397496" cy="822639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slideLayout" Target="../slideLayouts/slideLayout63.xml"/><Relationship Id="rId68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1"/>
          <p:cNvSpPr/>
          <p:nvPr/>
        </p:nvSpPr>
        <p:spPr>
          <a:xfrm rot="-5400000">
            <a:off x="22377847" y="11890283"/>
            <a:ext cx="521207" cy="523914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" name="Google Shape;11;p21"/>
          <p:cNvSpPr txBox="1">
            <a:spLocks noGrp="1"/>
          </p:cNvSpPr>
          <p:nvPr>
            <p:ph type="body" idx="1"/>
          </p:nvPr>
        </p:nvSpPr>
        <p:spPr>
          <a:xfrm>
            <a:off x="1675964" y="3651250"/>
            <a:ext cx="21025723" cy="8702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L="2743200" marR="0" lvl="5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marR="0" lvl="6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marR="0" lvl="7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marR="0" lvl="8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12" name="Google Shape;12;p21"/>
          <p:cNvSpPr txBox="1"/>
          <p:nvPr/>
        </p:nvSpPr>
        <p:spPr>
          <a:xfrm>
            <a:off x="22308231" y="11892298"/>
            <a:ext cx="786038" cy="461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‹Nr.›</a:t>
            </a:fld>
            <a:r>
              <a:rPr lang="en-US" sz="1800" b="0" i="0" u="none" strike="noStrike" cap="none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3;p21"/>
          <p:cNvSpPr txBox="1">
            <a:spLocks noGrp="1"/>
          </p:cNvSpPr>
          <p:nvPr>
            <p:ph type="title"/>
          </p:nvPr>
        </p:nvSpPr>
        <p:spPr>
          <a:xfrm>
            <a:off x="1676400" y="730250"/>
            <a:ext cx="21024849" cy="2651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 Thin"/>
              <a:buNone/>
              <a:defRPr sz="6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svg"/><Relationship Id="rId10" Type="http://schemas.openxmlformats.org/officeDocument/2006/relationships/image" Target="../media/image32.sv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8.svg"/><Relationship Id="rId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3" Type="http://schemas.openxmlformats.org/officeDocument/2006/relationships/image" Target="../media/image2.pn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5.sv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Google Shape;225;p1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-365887" y="-1208934"/>
            <a:ext cx="25109425" cy="16748483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pic>
      <p:sp>
        <p:nvSpPr>
          <p:cNvPr id="226" name="Google Shape;226;p1"/>
          <p:cNvSpPr/>
          <p:nvPr/>
        </p:nvSpPr>
        <p:spPr>
          <a:xfrm>
            <a:off x="-2416629" y="-1601050"/>
            <a:ext cx="31252885" cy="17140597"/>
          </a:xfrm>
          <a:prstGeom prst="rect">
            <a:avLst/>
          </a:prstGeom>
          <a:solidFill>
            <a:schemeClr val="accent5">
              <a:alpha val="55294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228" name="Google Shape;228;p1"/>
          <p:cNvSpPr txBox="1"/>
          <p:nvPr/>
        </p:nvSpPr>
        <p:spPr>
          <a:xfrm>
            <a:off x="1856907" y="8715680"/>
            <a:ext cx="21077233" cy="2154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lang="de-DE" sz="8000" b="1" i="0" u="none" strike="noStrike" cap="none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Learning </a:t>
            </a:r>
            <a:r>
              <a:rPr lang="de-DE" sz="80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</a:t>
            </a:r>
            <a:r>
              <a:rPr lang="de-DE" sz="8000" b="1" i="0" u="none" strike="noStrike" cap="none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y Drawing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lang="de-DE" sz="5400" b="1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Medienfokusierte</a:t>
            </a:r>
            <a:r>
              <a:rPr lang="de-DE" sz="54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Webanwendungen</a:t>
            </a:r>
            <a:endParaRPr sz="5400" b="1" i="0" u="none" strike="noStrike" cap="none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9" name="Google Shape;229;p1"/>
          <p:cNvSpPr txBox="1"/>
          <p:nvPr/>
        </p:nvSpPr>
        <p:spPr>
          <a:xfrm>
            <a:off x="1856907" y="10892880"/>
            <a:ext cx="6217051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800" b="0" i="0" u="none" strike="noStrike" cap="none" dirty="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Silas Kammerer, Dennis Zimmer</a:t>
            </a:r>
            <a:endParaRPr sz="1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A226056-795B-59D8-FAAC-6BC57A14A3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47477" y="592345"/>
            <a:ext cx="2438405" cy="2438405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C458CF64-BB57-3439-18C3-122D37138B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47477" y="592345"/>
            <a:ext cx="2438405" cy="2438405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33ABE5AF-E569-6765-161D-628A34472894}"/>
              </a:ext>
            </a:extLst>
          </p:cNvPr>
          <p:cNvSpPr txBox="1"/>
          <p:nvPr/>
        </p:nvSpPr>
        <p:spPr>
          <a:xfrm>
            <a:off x="567148" y="9014753"/>
            <a:ext cx="51625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dirty="0"/>
              <a:t>Lernauswahl Seite</a:t>
            </a:r>
          </a:p>
        </p:txBody>
      </p:sp>
      <p:pic>
        <p:nvPicPr>
          <p:cNvPr id="12" name="Grafik 11" descr="Ein Bild, das Tisch enthält.&#10;&#10;Automatisch generierte Beschreibung">
            <a:extLst>
              <a:ext uri="{FF2B5EF4-FFF2-40B4-BE49-F238E27FC236}">
                <a16:creationId xmlns:a16="http://schemas.microsoft.com/office/drawing/2014/main" id="{96510B82-1812-C9BB-CCD9-B9609D7E4E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546" y="6363965"/>
            <a:ext cx="3403854" cy="2650788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1F432785-AE63-F667-5009-BA9C1C1CC7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8622" y="3030750"/>
            <a:ext cx="12518628" cy="9749020"/>
          </a:xfrm>
          <a:prstGeom prst="rect">
            <a:avLst/>
          </a:prstGeom>
        </p:spPr>
      </p:pic>
      <p:sp>
        <p:nvSpPr>
          <p:cNvPr id="16" name="Pfeil: nach rechts 15">
            <a:extLst>
              <a:ext uri="{FF2B5EF4-FFF2-40B4-BE49-F238E27FC236}">
                <a16:creationId xmlns:a16="http://schemas.microsoft.com/office/drawing/2014/main" id="{6A064B36-FE44-5E5F-1526-D304B9B24B82}"/>
              </a:ext>
            </a:extLst>
          </p:cNvPr>
          <p:cNvSpPr/>
          <p:nvPr/>
        </p:nvSpPr>
        <p:spPr>
          <a:xfrm>
            <a:off x="4965022" y="7161318"/>
            <a:ext cx="2154902" cy="13425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ED453ACF-CC4E-0A20-E81C-512618D2CA0B}"/>
              </a:ext>
            </a:extLst>
          </p:cNvPr>
          <p:cNvSpPr txBox="1"/>
          <p:nvPr/>
        </p:nvSpPr>
        <p:spPr>
          <a:xfrm>
            <a:off x="11047610" y="2154447"/>
            <a:ext cx="58497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dirty="0"/>
              <a:t>Freihandzeichen Seite</a:t>
            </a:r>
          </a:p>
        </p:txBody>
      </p:sp>
      <p:sp>
        <p:nvSpPr>
          <p:cNvPr id="18" name="Google Shape;258;p4">
            <a:extLst>
              <a:ext uri="{FF2B5EF4-FFF2-40B4-BE49-F238E27FC236}">
                <a16:creationId xmlns:a16="http://schemas.microsoft.com/office/drawing/2014/main" id="{A1C058F8-51EE-C475-0762-27F969B230A4}"/>
              </a:ext>
            </a:extLst>
          </p:cNvPr>
          <p:cNvSpPr txBox="1"/>
          <p:nvPr/>
        </p:nvSpPr>
        <p:spPr>
          <a:xfrm>
            <a:off x="1312169" y="752063"/>
            <a:ext cx="5164832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lang="en-US" sz="72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Scribbles</a:t>
            </a:r>
            <a:endParaRPr sz="11500" b="1" i="0" u="none" strike="noStrike" cap="none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1DC3E5CF-72A0-4C38-A458-BA201C4D873D}"/>
              </a:ext>
            </a:extLst>
          </p:cNvPr>
          <p:cNvSpPr txBox="1"/>
          <p:nvPr/>
        </p:nvSpPr>
        <p:spPr>
          <a:xfrm>
            <a:off x="209550" y="13258800"/>
            <a:ext cx="29431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Quelle: Eigene Darstellung</a:t>
            </a:r>
          </a:p>
        </p:txBody>
      </p:sp>
    </p:spTree>
    <p:extLst>
      <p:ext uri="{BB962C8B-B14F-4D97-AF65-F5344CB8AC3E}">
        <p14:creationId xmlns:p14="http://schemas.microsoft.com/office/powerpoint/2010/main" val="27487536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01191BD7-FA24-35AE-9B29-3F4621201A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47477" y="592345"/>
            <a:ext cx="2438405" cy="2438405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F8A27A13-CBEA-BCD5-EAF6-7C3C39706A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76" y="3395086"/>
            <a:ext cx="3991532" cy="8259328"/>
          </a:xfrm>
          <a:prstGeom prst="rect">
            <a:avLst/>
          </a:prstGeom>
        </p:spPr>
      </p:pic>
      <p:pic>
        <p:nvPicPr>
          <p:cNvPr id="6" name="Grafik 5" descr="Ein Bild, das Text enthält.&#10;&#10;Automatisch generierte Beschreibung">
            <a:extLst>
              <a:ext uri="{FF2B5EF4-FFF2-40B4-BE49-F238E27FC236}">
                <a16:creationId xmlns:a16="http://schemas.microsoft.com/office/drawing/2014/main" id="{8B93AED8-67B5-41C9-7194-9926EA9FB3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8567" y="3414138"/>
            <a:ext cx="3991532" cy="8259328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576AF315-E43B-DF20-A9C0-C09A374983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37924" y="3395086"/>
            <a:ext cx="4010585" cy="827838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9A385450-68C1-B927-C168-D0C36AF31A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24864" y="3395086"/>
            <a:ext cx="4010585" cy="8278380"/>
          </a:xfrm>
          <a:prstGeom prst="rect">
            <a:avLst/>
          </a:prstGeom>
        </p:spPr>
      </p:pic>
      <p:pic>
        <p:nvPicPr>
          <p:cNvPr id="12" name="Grafik 11" descr="Ein Bild, das Text enthält.&#10;&#10;Automatisch generierte Beschreibung">
            <a:extLst>
              <a:ext uri="{FF2B5EF4-FFF2-40B4-BE49-F238E27FC236}">
                <a16:creationId xmlns:a16="http://schemas.microsoft.com/office/drawing/2014/main" id="{62A8BE6D-1B00-9F23-2F41-7EDD6112EC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327532" y="3385560"/>
            <a:ext cx="4010585" cy="8278380"/>
          </a:xfrm>
          <a:prstGeom prst="rect">
            <a:avLst/>
          </a:prstGeom>
        </p:spPr>
      </p:pic>
      <p:sp>
        <p:nvSpPr>
          <p:cNvPr id="13" name="Google Shape;258;p4">
            <a:extLst>
              <a:ext uri="{FF2B5EF4-FFF2-40B4-BE49-F238E27FC236}">
                <a16:creationId xmlns:a16="http://schemas.microsoft.com/office/drawing/2014/main" id="{BF7FF118-2F76-ADB9-7F1F-C0B155C6D9E2}"/>
              </a:ext>
            </a:extLst>
          </p:cNvPr>
          <p:cNvSpPr txBox="1"/>
          <p:nvPr/>
        </p:nvSpPr>
        <p:spPr>
          <a:xfrm>
            <a:off x="1312168" y="752063"/>
            <a:ext cx="9127232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lang="en-US" sz="72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Mobile-Scribbles</a:t>
            </a:r>
            <a:endParaRPr sz="11500" b="1" i="0" u="none" strike="noStrike" cap="none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8C99544C-3FA1-CB39-9015-8E9C9159203F}"/>
              </a:ext>
            </a:extLst>
          </p:cNvPr>
          <p:cNvSpPr txBox="1"/>
          <p:nvPr/>
        </p:nvSpPr>
        <p:spPr>
          <a:xfrm>
            <a:off x="209550" y="13258800"/>
            <a:ext cx="29431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Quelle: Eigene Darstellung</a:t>
            </a:r>
          </a:p>
        </p:txBody>
      </p:sp>
    </p:spTree>
    <p:extLst>
      <p:ext uri="{BB962C8B-B14F-4D97-AF65-F5344CB8AC3E}">
        <p14:creationId xmlns:p14="http://schemas.microsoft.com/office/powerpoint/2010/main" val="13113532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Google Shape;359;p10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-783771" y="-224612"/>
            <a:ext cx="26422085" cy="1420187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pic>
      <p:sp>
        <p:nvSpPr>
          <p:cNvPr id="360" name="Google Shape;360;p10"/>
          <p:cNvSpPr/>
          <p:nvPr/>
        </p:nvSpPr>
        <p:spPr>
          <a:xfrm>
            <a:off x="-2416629" y="-1012371"/>
            <a:ext cx="31252885" cy="16944032"/>
          </a:xfrm>
          <a:prstGeom prst="rect">
            <a:avLst/>
          </a:prstGeom>
          <a:solidFill>
            <a:schemeClr val="accent5">
              <a:alpha val="55686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361" name="Google Shape;361;p10"/>
          <p:cNvSpPr txBox="1"/>
          <p:nvPr/>
        </p:nvSpPr>
        <p:spPr>
          <a:xfrm>
            <a:off x="1856908" y="8660061"/>
            <a:ext cx="19651370" cy="163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0" b="1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Umsetzung</a:t>
            </a:r>
            <a:endParaRPr sz="10000" b="1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2" name="Google Shape;362;p10"/>
          <p:cNvSpPr txBox="1"/>
          <p:nvPr/>
        </p:nvSpPr>
        <p:spPr>
          <a:xfrm>
            <a:off x="0" y="13339870"/>
            <a:ext cx="19651370" cy="3813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Bildquelle: </a:t>
            </a:r>
            <a:r>
              <a:rPr lang="en-US" sz="1400" u="sng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rPr>
              <a:t>https://www.pexels.com/photo/abstract-business-code-coder-270348/</a:t>
            </a:r>
            <a:endParaRPr sz="1400" u="sng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AADDF78-B4CA-3269-4223-DD427D8F33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47477" y="592345"/>
            <a:ext cx="2438405" cy="2438405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hteck: abgerundete Ecken 31">
            <a:extLst>
              <a:ext uri="{FF2B5EF4-FFF2-40B4-BE49-F238E27FC236}">
                <a16:creationId xmlns:a16="http://schemas.microsoft.com/office/drawing/2014/main" id="{4C8858FC-F323-A384-9F77-20B10612A12E}"/>
              </a:ext>
            </a:extLst>
          </p:cNvPr>
          <p:cNvSpPr/>
          <p:nvPr/>
        </p:nvSpPr>
        <p:spPr>
          <a:xfrm>
            <a:off x="5450627" y="10374731"/>
            <a:ext cx="14780855" cy="2754153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Rechteck: abgerundete Ecken 28">
            <a:extLst>
              <a:ext uri="{FF2B5EF4-FFF2-40B4-BE49-F238E27FC236}">
                <a16:creationId xmlns:a16="http://schemas.microsoft.com/office/drawing/2014/main" id="{E3B0442F-7FAB-B2FF-E767-AB9115F60842}"/>
              </a:ext>
            </a:extLst>
          </p:cNvPr>
          <p:cNvSpPr/>
          <p:nvPr/>
        </p:nvSpPr>
        <p:spPr>
          <a:xfrm>
            <a:off x="5450627" y="6911884"/>
            <a:ext cx="14780855" cy="2754153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Pfeil: nach rechts 19">
            <a:extLst>
              <a:ext uri="{FF2B5EF4-FFF2-40B4-BE49-F238E27FC236}">
                <a16:creationId xmlns:a16="http://schemas.microsoft.com/office/drawing/2014/main" id="{7B4BE229-71F5-D9CA-C7E5-F1C9B574FCA8}"/>
              </a:ext>
            </a:extLst>
          </p:cNvPr>
          <p:cNvSpPr/>
          <p:nvPr/>
        </p:nvSpPr>
        <p:spPr>
          <a:xfrm>
            <a:off x="1564427" y="3827815"/>
            <a:ext cx="3812327" cy="1905000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5D099308-21EE-FA5B-34AF-6926BE59AF04}"/>
              </a:ext>
            </a:extLst>
          </p:cNvPr>
          <p:cNvSpPr/>
          <p:nvPr/>
        </p:nvSpPr>
        <p:spPr>
          <a:xfrm>
            <a:off x="5450627" y="3449037"/>
            <a:ext cx="14780855" cy="2754153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Google Shape;258;p4">
            <a:extLst>
              <a:ext uri="{FF2B5EF4-FFF2-40B4-BE49-F238E27FC236}">
                <a16:creationId xmlns:a16="http://schemas.microsoft.com/office/drawing/2014/main" id="{585B0926-EEF7-CB35-EBBE-C7004EC270B6}"/>
              </a:ext>
            </a:extLst>
          </p:cNvPr>
          <p:cNvSpPr txBox="1"/>
          <p:nvPr/>
        </p:nvSpPr>
        <p:spPr>
          <a:xfrm>
            <a:off x="1742609" y="1486559"/>
            <a:ext cx="14961521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lang="en-US" sz="72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Technologie</a:t>
            </a:r>
            <a:endParaRPr sz="11500" b="1" i="0" u="none" strike="noStrike" cap="none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1B54D1B3-7857-26A7-0A2A-CC2B32AEB0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47477" y="592345"/>
            <a:ext cx="2438405" cy="2438405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C5F51E6C-5D0A-FC7C-E6DE-467642942B1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53444"/>
          <a:stretch/>
        </p:blipFill>
        <p:spPr>
          <a:xfrm>
            <a:off x="6259526" y="3740407"/>
            <a:ext cx="1658717" cy="2171411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1A69D0BE-42F9-931A-8C47-2A82C92726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41565" y="3748337"/>
            <a:ext cx="1539097" cy="2171411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57033749-0F9F-EA7B-AE3B-4F009618ECA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53561"/>
          <a:stretch/>
        </p:blipFill>
        <p:spPr>
          <a:xfrm>
            <a:off x="9424706" y="3748336"/>
            <a:ext cx="1654557" cy="2171411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A215C0AB-D5C3-120F-2F45-EDB5E59E124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905338" y="3688573"/>
            <a:ext cx="2422549" cy="2422549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F9FA669F-EF91-720C-98D5-231F0366594A}"/>
              </a:ext>
            </a:extLst>
          </p:cNvPr>
          <p:cNvSpPr txBox="1"/>
          <p:nvPr/>
        </p:nvSpPr>
        <p:spPr>
          <a:xfrm>
            <a:off x="1736177" y="4364817"/>
            <a:ext cx="34861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800" dirty="0"/>
              <a:t>Frontend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83B4F894-8649-71F5-6414-2D64ACEFE837}"/>
              </a:ext>
            </a:extLst>
          </p:cNvPr>
          <p:cNvSpPr txBox="1"/>
          <p:nvPr/>
        </p:nvSpPr>
        <p:spPr>
          <a:xfrm>
            <a:off x="1736177" y="8025859"/>
            <a:ext cx="34861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800" dirty="0"/>
              <a:t>Backend</a:t>
            </a: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EC710060-76F7-65A2-DD15-7CFE5D4B43B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32099" y="7169960"/>
            <a:ext cx="4142637" cy="2237995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5998EA04-E595-CC67-5542-D507CCE4183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6525036" y="7336459"/>
            <a:ext cx="2747492" cy="1905000"/>
          </a:xfrm>
          <a:prstGeom prst="rect">
            <a:avLst/>
          </a:prstGeom>
        </p:spPr>
      </p:pic>
      <p:sp>
        <p:nvSpPr>
          <p:cNvPr id="21" name="Pfeil: nach rechts 20">
            <a:extLst>
              <a:ext uri="{FF2B5EF4-FFF2-40B4-BE49-F238E27FC236}">
                <a16:creationId xmlns:a16="http://schemas.microsoft.com/office/drawing/2014/main" id="{07A640C6-6FAB-6DF9-5093-12F52EB1EB0E}"/>
              </a:ext>
            </a:extLst>
          </p:cNvPr>
          <p:cNvSpPr/>
          <p:nvPr/>
        </p:nvSpPr>
        <p:spPr>
          <a:xfrm>
            <a:off x="1516336" y="10799307"/>
            <a:ext cx="3812327" cy="1905000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7D108E8E-9271-CDE5-1D4E-624D35A97005}"/>
              </a:ext>
            </a:extLst>
          </p:cNvPr>
          <p:cNvCxnSpPr>
            <a:cxnSpLocks/>
          </p:cNvCxnSpPr>
          <p:nvPr/>
        </p:nvCxnSpPr>
        <p:spPr>
          <a:xfrm flipH="1">
            <a:off x="15566083" y="3456966"/>
            <a:ext cx="683092" cy="27462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r Verbinder 30">
            <a:extLst>
              <a:ext uri="{FF2B5EF4-FFF2-40B4-BE49-F238E27FC236}">
                <a16:creationId xmlns:a16="http://schemas.microsoft.com/office/drawing/2014/main" id="{1380769B-25E2-C313-9635-E298604D07B8}"/>
              </a:ext>
            </a:extLst>
          </p:cNvPr>
          <p:cNvCxnSpPr>
            <a:cxnSpLocks/>
          </p:cNvCxnSpPr>
          <p:nvPr/>
        </p:nvCxnSpPr>
        <p:spPr>
          <a:xfrm flipH="1">
            <a:off x="14882991" y="6919814"/>
            <a:ext cx="683092" cy="27462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Pfeil: nach rechts 32">
            <a:extLst>
              <a:ext uri="{FF2B5EF4-FFF2-40B4-BE49-F238E27FC236}">
                <a16:creationId xmlns:a16="http://schemas.microsoft.com/office/drawing/2014/main" id="{2461A048-AC1E-EE20-FBC2-5EB76931AEB6}"/>
              </a:ext>
            </a:extLst>
          </p:cNvPr>
          <p:cNvSpPr/>
          <p:nvPr/>
        </p:nvSpPr>
        <p:spPr>
          <a:xfrm>
            <a:off x="1564427" y="7488858"/>
            <a:ext cx="3812327" cy="1905000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7729D491-B56C-4A24-99A6-36B6FC307E0B}"/>
              </a:ext>
            </a:extLst>
          </p:cNvPr>
          <p:cNvSpPr txBox="1"/>
          <p:nvPr/>
        </p:nvSpPr>
        <p:spPr>
          <a:xfrm>
            <a:off x="1516336" y="11459419"/>
            <a:ext cx="34861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 err="1"/>
              <a:t>Machine</a:t>
            </a:r>
            <a:r>
              <a:rPr lang="de-DE" sz="3200" dirty="0"/>
              <a:t> Learning</a:t>
            </a:r>
          </a:p>
        </p:txBody>
      </p:sp>
      <p:pic>
        <p:nvPicPr>
          <p:cNvPr id="36" name="Grafik 35">
            <a:extLst>
              <a:ext uri="{FF2B5EF4-FFF2-40B4-BE49-F238E27FC236}">
                <a16:creationId xmlns:a16="http://schemas.microsoft.com/office/drawing/2014/main" id="{0AF7230B-E64D-6792-9960-E918A3543D0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16879" y="10507447"/>
            <a:ext cx="7415654" cy="2488716"/>
          </a:xfrm>
          <a:prstGeom prst="rect">
            <a:avLst/>
          </a:prstGeom>
        </p:spPr>
      </p:pic>
      <p:pic>
        <p:nvPicPr>
          <p:cNvPr id="38" name="Grafik 37">
            <a:extLst>
              <a:ext uri="{FF2B5EF4-FFF2-40B4-BE49-F238E27FC236}">
                <a16:creationId xmlns:a16="http://schemas.microsoft.com/office/drawing/2014/main" id="{8978FFFB-B89A-DBE5-355B-A88DC412853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718897" y="11003246"/>
            <a:ext cx="5162476" cy="1497118"/>
          </a:xfrm>
          <a:prstGeom prst="rect">
            <a:avLst/>
          </a:prstGeom>
        </p:spPr>
      </p:pic>
      <p:sp>
        <p:nvSpPr>
          <p:cNvPr id="39" name="Textfeld 38">
            <a:extLst>
              <a:ext uri="{FF2B5EF4-FFF2-40B4-BE49-F238E27FC236}">
                <a16:creationId xmlns:a16="http://schemas.microsoft.com/office/drawing/2014/main" id="{20745DFB-EA01-5447-5DDD-28021ABC8B71}"/>
              </a:ext>
            </a:extLst>
          </p:cNvPr>
          <p:cNvSpPr txBox="1"/>
          <p:nvPr/>
        </p:nvSpPr>
        <p:spPr>
          <a:xfrm>
            <a:off x="152400" y="13311332"/>
            <a:ext cx="34861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Quelle: siehe Quellen Folie</a:t>
            </a:r>
          </a:p>
        </p:txBody>
      </p:sp>
    </p:spTree>
    <p:extLst>
      <p:ext uri="{BB962C8B-B14F-4D97-AF65-F5344CB8AC3E}">
        <p14:creationId xmlns:p14="http://schemas.microsoft.com/office/powerpoint/2010/main" val="25420449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7360F015-31B7-38EC-4497-4BA4D0E056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47477" y="592345"/>
            <a:ext cx="2438405" cy="2438405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Google Shape;258;p4">
            <a:extLst>
              <a:ext uri="{FF2B5EF4-FFF2-40B4-BE49-F238E27FC236}">
                <a16:creationId xmlns:a16="http://schemas.microsoft.com/office/drawing/2014/main" id="{4F8BC4B2-6227-3832-41E0-804060FC2730}"/>
              </a:ext>
            </a:extLst>
          </p:cNvPr>
          <p:cNvSpPr txBox="1"/>
          <p:nvPr/>
        </p:nvSpPr>
        <p:spPr>
          <a:xfrm>
            <a:off x="1742609" y="1486559"/>
            <a:ext cx="14961521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lang="en-US" sz="72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Technologie</a:t>
            </a:r>
            <a:endParaRPr sz="11500" b="1" i="0" u="none" strike="noStrike" cap="none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EE3C06FE-17EF-78D4-A76E-1E562586667F}"/>
              </a:ext>
            </a:extLst>
          </p:cNvPr>
          <p:cNvSpPr/>
          <p:nvPr/>
        </p:nvSpPr>
        <p:spPr>
          <a:xfrm>
            <a:off x="1086615" y="5838824"/>
            <a:ext cx="6676559" cy="299085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3600" b="1" dirty="0">
                <a:solidFill>
                  <a:schemeClr val="bg2"/>
                </a:solidFill>
              </a:rPr>
              <a:t>Training</a:t>
            </a:r>
          </a:p>
          <a:p>
            <a:pPr algn="ctr"/>
            <a:endParaRPr lang="de-DE" sz="3600" b="1" dirty="0">
              <a:solidFill>
                <a:schemeClr val="bg2"/>
              </a:solidFill>
            </a:endParaRPr>
          </a:p>
          <a:p>
            <a:pPr algn="ctr"/>
            <a:r>
              <a:rPr lang="de-DE" sz="3600" dirty="0">
                <a:solidFill>
                  <a:schemeClr val="bg2"/>
                </a:solidFill>
              </a:rPr>
              <a:t>Python </a:t>
            </a:r>
            <a:r>
              <a:rPr lang="de-DE" sz="3600" dirty="0">
                <a:solidFill>
                  <a:schemeClr val="bg2"/>
                </a:solidFill>
                <a:sym typeface="Wingdings" panose="05000000000000000000" pitchFamily="2" charset="2"/>
              </a:rPr>
              <a:t> </a:t>
            </a:r>
            <a:r>
              <a:rPr lang="de-DE" sz="3600" dirty="0" err="1">
                <a:solidFill>
                  <a:schemeClr val="bg2"/>
                </a:solidFill>
              </a:rPr>
              <a:t>Tensorflow</a:t>
            </a:r>
            <a:r>
              <a:rPr lang="de-DE" sz="3600" dirty="0">
                <a:solidFill>
                  <a:schemeClr val="bg2"/>
                </a:solidFill>
              </a:rPr>
              <a:t> / Keras</a:t>
            </a:r>
          </a:p>
        </p:txBody>
      </p:sp>
      <p:sp>
        <p:nvSpPr>
          <p:cNvPr id="5" name="Rechteck: abgerundete Ecken 4">
            <a:extLst>
              <a:ext uri="{FF2B5EF4-FFF2-40B4-BE49-F238E27FC236}">
                <a16:creationId xmlns:a16="http://schemas.microsoft.com/office/drawing/2014/main" id="{1C8DB6CB-8850-6532-E9EC-09A8AB40E28A}"/>
              </a:ext>
            </a:extLst>
          </p:cNvPr>
          <p:cNvSpPr/>
          <p:nvPr/>
        </p:nvSpPr>
        <p:spPr>
          <a:xfrm>
            <a:off x="10721663" y="3202779"/>
            <a:ext cx="9203921" cy="8262937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3600" b="1" dirty="0">
                <a:solidFill>
                  <a:schemeClr val="bg2"/>
                </a:solidFill>
              </a:rPr>
              <a:t>Vorhersage</a:t>
            </a:r>
          </a:p>
          <a:p>
            <a:pPr algn="ctr"/>
            <a:endParaRPr lang="de-DE" sz="3600" b="1" dirty="0">
              <a:solidFill>
                <a:schemeClr val="bg2"/>
              </a:solidFill>
            </a:endParaRPr>
          </a:p>
          <a:p>
            <a:pPr algn="ctr"/>
            <a:r>
              <a:rPr lang="de-DE" sz="3600" dirty="0">
                <a:solidFill>
                  <a:schemeClr val="bg2"/>
                </a:solidFill>
              </a:rPr>
              <a:t>Tensorflow.js (Frontend)</a:t>
            </a:r>
          </a:p>
          <a:p>
            <a:pPr algn="ctr"/>
            <a:endParaRPr lang="de-DE" sz="3600" dirty="0">
              <a:solidFill>
                <a:schemeClr val="bg2"/>
              </a:solidFill>
            </a:endParaRPr>
          </a:p>
          <a:p>
            <a:pPr marL="742950" indent="-742950">
              <a:buFont typeface="+mj-lt"/>
              <a:buAutoNum type="arabicPeriod"/>
            </a:pPr>
            <a:r>
              <a:rPr lang="de-DE" sz="3600" dirty="0">
                <a:solidFill>
                  <a:schemeClr val="bg2"/>
                </a:solidFill>
              </a:rPr>
              <a:t>Trainiertes Python Modell Laden</a:t>
            </a:r>
          </a:p>
          <a:p>
            <a:pPr marL="742950" indent="-742950">
              <a:buFont typeface="+mj-lt"/>
              <a:buAutoNum type="arabicPeriod"/>
            </a:pPr>
            <a:r>
              <a:rPr lang="de-DE" sz="3600" dirty="0">
                <a:solidFill>
                  <a:schemeClr val="bg2"/>
                </a:solidFill>
              </a:rPr>
              <a:t>Umwandlung Canvas Bild in Tensor</a:t>
            </a:r>
          </a:p>
          <a:p>
            <a:pPr marL="742950" indent="-742950">
              <a:buFont typeface="+mj-lt"/>
              <a:buAutoNum type="arabicPeriod"/>
            </a:pPr>
            <a:r>
              <a:rPr lang="de-DE" sz="3600" dirty="0">
                <a:solidFill>
                  <a:schemeClr val="bg2"/>
                </a:solidFill>
              </a:rPr>
              <a:t>Vorhersage durchführen</a:t>
            </a:r>
          </a:p>
          <a:p>
            <a:pPr marL="742950" indent="-742950">
              <a:buFont typeface="+mj-lt"/>
              <a:buAutoNum type="arabicPeriod"/>
            </a:pPr>
            <a:r>
              <a:rPr lang="de-DE" sz="3600" dirty="0">
                <a:solidFill>
                  <a:schemeClr val="bg2"/>
                </a:solidFill>
              </a:rPr>
              <a:t>Ergebnis Auswerten</a:t>
            </a:r>
          </a:p>
        </p:txBody>
      </p:sp>
      <p:sp>
        <p:nvSpPr>
          <p:cNvPr id="6" name="Pfeil: nach rechts 5">
            <a:extLst>
              <a:ext uri="{FF2B5EF4-FFF2-40B4-BE49-F238E27FC236}">
                <a16:creationId xmlns:a16="http://schemas.microsoft.com/office/drawing/2014/main" id="{F427418A-E44E-F665-507D-CC2CD8FB82BD}"/>
              </a:ext>
            </a:extLst>
          </p:cNvPr>
          <p:cNvSpPr/>
          <p:nvPr/>
        </p:nvSpPr>
        <p:spPr>
          <a:xfrm>
            <a:off x="8008698" y="6734104"/>
            <a:ext cx="2467441" cy="12002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7" name="Grafik 6" descr="Ein Bild, das Text enthält.&#10;&#10;Automatisch generierte Beschreibung">
            <a:extLst>
              <a:ext uri="{FF2B5EF4-FFF2-40B4-BE49-F238E27FC236}">
                <a16:creationId xmlns:a16="http://schemas.microsoft.com/office/drawing/2014/main" id="{84AB1F1E-C205-D136-90AA-B83B52EB69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58457" y="9096373"/>
            <a:ext cx="4184220" cy="3457907"/>
          </a:xfrm>
          <a:prstGeom prst="roundRect">
            <a:avLst>
              <a:gd name="adj" fmla="val 16667"/>
            </a:avLst>
          </a:prstGeom>
          <a:ln w="38100">
            <a:solidFill>
              <a:schemeClr val="bg2"/>
            </a:solidFill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872F511D-7DCB-4B42-D5C9-CAD9A23D2AFC}"/>
              </a:ext>
            </a:extLst>
          </p:cNvPr>
          <p:cNvSpPr txBox="1"/>
          <p:nvPr/>
        </p:nvSpPr>
        <p:spPr>
          <a:xfrm>
            <a:off x="1742609" y="1117227"/>
            <a:ext cx="4372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/>
              <a:t>MACHINE LEARNING TENSORFLOW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F5EC2E0F-33BC-4F9F-6EF2-A24680BD9B0E}"/>
              </a:ext>
            </a:extLst>
          </p:cNvPr>
          <p:cNvSpPr txBox="1"/>
          <p:nvPr/>
        </p:nvSpPr>
        <p:spPr>
          <a:xfrm>
            <a:off x="209550" y="13258800"/>
            <a:ext cx="29431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Quelle: Eigene Darstellung</a:t>
            </a:r>
          </a:p>
        </p:txBody>
      </p:sp>
    </p:spTree>
    <p:extLst>
      <p:ext uri="{BB962C8B-B14F-4D97-AF65-F5344CB8AC3E}">
        <p14:creationId xmlns:p14="http://schemas.microsoft.com/office/powerpoint/2010/main" val="17255507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7360F015-31B7-38EC-4497-4BA4D0E056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47477" y="592345"/>
            <a:ext cx="2438405" cy="2438405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Google Shape;258;p4">
            <a:extLst>
              <a:ext uri="{FF2B5EF4-FFF2-40B4-BE49-F238E27FC236}">
                <a16:creationId xmlns:a16="http://schemas.microsoft.com/office/drawing/2014/main" id="{4F8BC4B2-6227-3832-41E0-804060FC2730}"/>
              </a:ext>
            </a:extLst>
          </p:cNvPr>
          <p:cNvSpPr txBox="1"/>
          <p:nvPr/>
        </p:nvSpPr>
        <p:spPr>
          <a:xfrm>
            <a:off x="1742609" y="1486559"/>
            <a:ext cx="14961521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lang="en-US" sz="72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Technologie</a:t>
            </a:r>
            <a:endParaRPr sz="11500" b="1" i="0" u="none" strike="noStrike" cap="none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872F511D-7DCB-4B42-D5C9-CAD9A23D2AFC}"/>
              </a:ext>
            </a:extLst>
          </p:cNvPr>
          <p:cNvSpPr txBox="1"/>
          <p:nvPr/>
        </p:nvSpPr>
        <p:spPr>
          <a:xfrm>
            <a:off x="1742609" y="1117227"/>
            <a:ext cx="4372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/>
              <a:t>ACCOUNTSYSTEM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5BC44436-C569-5821-0408-3AF60A45E6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9762" y="3238500"/>
            <a:ext cx="13038138" cy="9456089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F1ED4CB5-3709-1A6C-4928-C485E1A37B72}"/>
              </a:ext>
            </a:extLst>
          </p:cNvPr>
          <p:cNvSpPr txBox="1"/>
          <p:nvPr/>
        </p:nvSpPr>
        <p:spPr>
          <a:xfrm>
            <a:off x="9372600" y="3257550"/>
            <a:ext cx="48196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/>
              <a:t>MySQL Datenbank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940FF704-790C-4C2A-AE27-969646B6952C}"/>
              </a:ext>
            </a:extLst>
          </p:cNvPr>
          <p:cNvSpPr txBox="1"/>
          <p:nvPr/>
        </p:nvSpPr>
        <p:spPr>
          <a:xfrm>
            <a:off x="1322174" y="6329169"/>
            <a:ext cx="574537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400" dirty="0"/>
              <a:t>Informationen können einzelnen Nutzern zugeordnet werden.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8448E12B-4C2F-4F7A-8F02-E095AE91A462}"/>
              </a:ext>
            </a:extLst>
          </p:cNvPr>
          <p:cNvSpPr txBox="1"/>
          <p:nvPr/>
        </p:nvSpPr>
        <p:spPr>
          <a:xfrm>
            <a:off x="209550" y="13258800"/>
            <a:ext cx="29431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Quelle: Eigene Darstellung</a:t>
            </a:r>
          </a:p>
        </p:txBody>
      </p:sp>
      <p:pic>
        <p:nvPicPr>
          <p:cNvPr id="14" name="Grafik 13" descr="Informationen mit einfarbiger Füllung">
            <a:extLst>
              <a:ext uri="{FF2B5EF4-FFF2-40B4-BE49-F238E27FC236}">
                <a16:creationId xmlns:a16="http://schemas.microsoft.com/office/drawing/2014/main" id="{05386720-2DA3-3226-78D7-C807FE31E1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3523" y="559640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6496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12A1F2E3-2648-3147-6478-AAC2D8AB954D}"/>
              </a:ext>
            </a:extLst>
          </p:cNvPr>
          <p:cNvSpPr/>
          <p:nvPr/>
        </p:nvSpPr>
        <p:spPr>
          <a:xfrm>
            <a:off x="1111158" y="10941502"/>
            <a:ext cx="12020550" cy="198938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noFill/>
            </a:endParaRP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7360F015-31B7-38EC-4497-4BA4D0E056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47477" y="592345"/>
            <a:ext cx="2438405" cy="2438405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Google Shape;258;p4">
            <a:extLst>
              <a:ext uri="{FF2B5EF4-FFF2-40B4-BE49-F238E27FC236}">
                <a16:creationId xmlns:a16="http://schemas.microsoft.com/office/drawing/2014/main" id="{4F8BC4B2-6227-3832-41E0-804060FC2730}"/>
              </a:ext>
            </a:extLst>
          </p:cNvPr>
          <p:cNvSpPr txBox="1"/>
          <p:nvPr/>
        </p:nvSpPr>
        <p:spPr>
          <a:xfrm>
            <a:off x="1742609" y="1486559"/>
            <a:ext cx="14961521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lang="en-US" sz="72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Technologie</a:t>
            </a:r>
            <a:endParaRPr sz="11500" b="1" i="0" u="none" strike="noStrike" cap="none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872F511D-7DCB-4B42-D5C9-CAD9A23D2AFC}"/>
              </a:ext>
            </a:extLst>
          </p:cNvPr>
          <p:cNvSpPr txBox="1"/>
          <p:nvPr/>
        </p:nvSpPr>
        <p:spPr>
          <a:xfrm>
            <a:off x="1742609" y="1117227"/>
            <a:ext cx="4372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/>
              <a:t>SICHERHEIT / BACKEND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8448E12B-4C2F-4F7A-8F02-E095AE91A462}"/>
              </a:ext>
            </a:extLst>
          </p:cNvPr>
          <p:cNvSpPr txBox="1"/>
          <p:nvPr/>
        </p:nvSpPr>
        <p:spPr>
          <a:xfrm>
            <a:off x="209550" y="13258800"/>
            <a:ext cx="29431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Quelle: Eigene Darstellung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66596D2-D9EE-D832-73C7-D7FF822854EE}"/>
              </a:ext>
            </a:extLst>
          </p:cNvPr>
          <p:cNvSpPr txBox="1"/>
          <p:nvPr/>
        </p:nvSpPr>
        <p:spPr>
          <a:xfrm>
            <a:off x="1114587" y="10258051"/>
            <a:ext cx="74394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/>
              <a:t>Check nach DOM-Manipulationen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D0BFC9FA-7503-A27D-6215-BA0A807E5BCF}"/>
              </a:ext>
            </a:extLst>
          </p:cNvPr>
          <p:cNvSpPr txBox="1"/>
          <p:nvPr/>
        </p:nvSpPr>
        <p:spPr>
          <a:xfrm>
            <a:off x="1681120" y="3272774"/>
            <a:ext cx="74394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 err="1"/>
              <a:t>Prepared</a:t>
            </a:r>
            <a:r>
              <a:rPr lang="de-DE" sz="3600" dirty="0"/>
              <a:t> Statements</a:t>
            </a:r>
          </a:p>
        </p:txBody>
      </p: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09CE17AF-CFCD-ABA0-5754-8BC2A46FE2A1}"/>
              </a:ext>
            </a:extLst>
          </p:cNvPr>
          <p:cNvGrpSpPr/>
          <p:nvPr/>
        </p:nvGrpSpPr>
        <p:grpSpPr>
          <a:xfrm>
            <a:off x="501558" y="4162933"/>
            <a:ext cx="13242925" cy="5478423"/>
            <a:chOff x="10242957" y="4586146"/>
            <a:chExt cx="13242925" cy="5478423"/>
          </a:xfrm>
        </p:grpSpPr>
        <p:sp>
          <p:nvSpPr>
            <p:cNvPr id="5" name="Textfeld 4">
              <a:extLst>
                <a:ext uri="{FF2B5EF4-FFF2-40B4-BE49-F238E27FC236}">
                  <a16:creationId xmlns:a16="http://schemas.microsoft.com/office/drawing/2014/main" id="{2EED9C42-69A2-71A2-441D-F730C841D114}"/>
                </a:ext>
              </a:extLst>
            </p:cNvPr>
            <p:cNvSpPr txBox="1"/>
            <p:nvPr/>
          </p:nvSpPr>
          <p:spPr>
            <a:xfrm>
              <a:off x="10242957" y="4586146"/>
              <a:ext cx="13242925" cy="54784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800" b="0" dirty="0">
                  <a:solidFill>
                    <a:schemeClr val="bg1">
                      <a:lumMod val="75000"/>
                    </a:schemeClr>
                  </a:solidFill>
                  <a:effectLst/>
                  <a:latin typeface="Consolas" panose="020B0609020204030204" pitchFamily="49" charset="0"/>
                </a:rPr>
                <a:t>        </a:t>
              </a:r>
              <a:r>
                <a:rPr lang="de-DE" sz="2800" b="0" dirty="0">
                  <a:solidFill>
                    <a:schemeClr val="accent3"/>
                  </a:solidFill>
                  <a:effectLst/>
                  <a:latin typeface="Consolas" panose="020B0609020204030204" pitchFamily="49" charset="0"/>
                </a:rPr>
                <a:t>$</a:t>
              </a:r>
              <a:r>
                <a:rPr lang="de-DE" sz="2800" b="0" dirty="0" err="1">
                  <a:solidFill>
                    <a:schemeClr val="accent3"/>
                  </a:solidFill>
                  <a:effectLst/>
                  <a:latin typeface="Consolas" panose="020B0609020204030204" pitchFamily="49" charset="0"/>
                </a:rPr>
                <a:t>sql</a:t>
              </a:r>
              <a:r>
                <a:rPr lang="de-DE" sz="2800" b="0" dirty="0">
                  <a:solidFill>
                    <a:schemeClr val="accent3"/>
                  </a:solidFill>
                  <a:effectLst/>
                  <a:latin typeface="Consolas" panose="020B0609020204030204" pitchFamily="49" charset="0"/>
                </a:rPr>
                <a:t> = "</a:t>
              </a:r>
              <a:r>
                <a:rPr lang="de-DE" sz="2800" b="0" dirty="0" err="1">
                  <a:solidFill>
                    <a:schemeClr val="accent3"/>
                  </a:solidFill>
                  <a:effectLst/>
                  <a:latin typeface="Consolas" panose="020B0609020204030204" pitchFamily="49" charset="0"/>
                </a:rPr>
                <a:t>select</a:t>
              </a:r>
              <a:r>
                <a:rPr lang="de-DE" sz="2800" b="0" dirty="0">
                  <a:solidFill>
                    <a:schemeClr val="accent3"/>
                  </a:solidFill>
                  <a:effectLst/>
                  <a:latin typeface="Consolas" panose="020B0609020204030204" pitchFamily="49" charset="0"/>
                </a:rPr>
                <a:t> * </a:t>
              </a:r>
              <a:r>
                <a:rPr lang="de-DE" sz="2800" b="0" dirty="0" err="1">
                  <a:solidFill>
                    <a:schemeClr val="accent3"/>
                  </a:solidFill>
                  <a:effectLst/>
                  <a:latin typeface="Consolas" panose="020B0609020204030204" pitchFamily="49" charset="0"/>
                </a:rPr>
                <a:t>from</a:t>
              </a:r>
              <a:r>
                <a:rPr lang="de-DE" sz="2800" b="0" dirty="0">
                  <a:solidFill>
                    <a:schemeClr val="accent3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de-DE" sz="2800" b="0" dirty="0" err="1">
                  <a:solidFill>
                    <a:schemeClr val="accent3"/>
                  </a:solidFill>
                  <a:effectLst/>
                  <a:latin typeface="Consolas" panose="020B0609020204030204" pitchFamily="49" charset="0"/>
                </a:rPr>
                <a:t>datasets</a:t>
              </a:r>
              <a:r>
                <a:rPr lang="de-DE" sz="2800" b="0" dirty="0">
                  <a:solidFill>
                    <a:schemeClr val="accent3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de-DE" sz="2800" b="0" dirty="0" err="1">
                  <a:solidFill>
                    <a:schemeClr val="accent3"/>
                  </a:solidFill>
                  <a:effectLst/>
                  <a:latin typeface="Consolas" panose="020B0609020204030204" pitchFamily="49" charset="0"/>
                </a:rPr>
                <a:t>where</a:t>
              </a:r>
              <a:r>
                <a:rPr lang="de-DE" sz="2800" b="0" dirty="0">
                  <a:solidFill>
                    <a:schemeClr val="accent3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de-DE" sz="2800" b="0" dirty="0" err="1">
                  <a:solidFill>
                    <a:schemeClr val="accent3"/>
                  </a:solidFill>
                  <a:effectLst/>
                  <a:latin typeface="Consolas" panose="020B0609020204030204" pitchFamily="49" charset="0"/>
                </a:rPr>
                <a:t>category</a:t>
              </a:r>
              <a:r>
                <a:rPr lang="de-DE" sz="2800" b="0" dirty="0">
                  <a:solidFill>
                    <a:schemeClr val="accent3"/>
                  </a:solidFill>
                  <a:effectLst/>
                  <a:latin typeface="Consolas" panose="020B0609020204030204" pitchFamily="49" charset="0"/>
                </a:rPr>
                <a:t>=?;";</a:t>
              </a:r>
            </a:p>
            <a:p>
              <a:r>
                <a:rPr lang="de-DE" sz="2800" b="0" dirty="0">
                  <a:solidFill>
                    <a:schemeClr val="bg1">
                      <a:lumMod val="75000"/>
                    </a:schemeClr>
                  </a:solidFill>
                  <a:effectLst/>
                  <a:latin typeface="Consolas" panose="020B0609020204030204" pitchFamily="49" charset="0"/>
                </a:rPr>
                <a:t>        $</a:t>
              </a:r>
              <a:r>
                <a:rPr lang="de-DE" sz="2800" b="0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Consolas" panose="020B0609020204030204" pitchFamily="49" charset="0"/>
                </a:rPr>
                <a:t>stmt</a:t>
              </a:r>
              <a:r>
                <a:rPr lang="de-DE" sz="2800" b="0" dirty="0">
                  <a:solidFill>
                    <a:schemeClr val="bg1">
                      <a:lumMod val="75000"/>
                    </a:schemeClr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de-DE" sz="2800" b="0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Consolas" panose="020B0609020204030204" pitchFamily="49" charset="0"/>
                </a:rPr>
                <a:t>mysqli_stmt_init</a:t>
              </a:r>
              <a:r>
                <a:rPr lang="de-DE" sz="2800" b="0" dirty="0">
                  <a:solidFill>
                    <a:schemeClr val="bg1">
                      <a:lumMod val="75000"/>
                    </a:schemeClr>
                  </a:solidFill>
                  <a:effectLst/>
                  <a:latin typeface="Consolas" panose="020B0609020204030204" pitchFamily="49" charset="0"/>
                </a:rPr>
                <a:t>($</a:t>
              </a:r>
              <a:r>
                <a:rPr lang="de-DE" sz="2800" b="0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Consolas" panose="020B0609020204030204" pitchFamily="49" charset="0"/>
                </a:rPr>
                <a:t>connection</a:t>
              </a:r>
              <a:r>
                <a:rPr lang="de-DE" sz="2800" b="0" dirty="0">
                  <a:solidFill>
                    <a:schemeClr val="bg1">
                      <a:lumMod val="75000"/>
                    </a:schemeClr>
                  </a:solidFill>
                  <a:effectLst/>
                  <a:latin typeface="Consolas" panose="020B0609020204030204" pitchFamily="49" charset="0"/>
                </a:rPr>
                <a:t>);</a:t>
              </a:r>
            </a:p>
            <a:p>
              <a:r>
                <a:rPr lang="de-DE" sz="2800" b="0" dirty="0">
                  <a:solidFill>
                    <a:schemeClr val="bg1">
                      <a:lumMod val="75000"/>
                    </a:schemeClr>
                  </a:solidFill>
                  <a:effectLst/>
                  <a:latin typeface="Consolas" panose="020B0609020204030204" pitchFamily="49" charset="0"/>
                </a:rPr>
                <a:t>        </a:t>
              </a:r>
              <a:r>
                <a:rPr lang="de-DE" sz="2800" b="0" dirty="0" err="1">
                  <a:solidFill>
                    <a:schemeClr val="accent3"/>
                  </a:solidFill>
                  <a:effectLst/>
                  <a:latin typeface="Consolas" panose="020B0609020204030204" pitchFamily="49" charset="0"/>
                </a:rPr>
                <a:t>if</a:t>
              </a:r>
              <a:r>
                <a:rPr lang="de-DE" sz="2800" b="0" dirty="0">
                  <a:solidFill>
                    <a:schemeClr val="accent3"/>
                  </a:solidFill>
                  <a:effectLst/>
                  <a:latin typeface="Consolas" panose="020B0609020204030204" pitchFamily="49" charset="0"/>
                </a:rPr>
                <a:t>(!</a:t>
              </a:r>
              <a:r>
                <a:rPr lang="de-DE" sz="2800" b="0" dirty="0" err="1">
                  <a:solidFill>
                    <a:schemeClr val="accent3"/>
                  </a:solidFill>
                  <a:effectLst/>
                  <a:latin typeface="Consolas" panose="020B0609020204030204" pitchFamily="49" charset="0"/>
                </a:rPr>
                <a:t>mysqli_stmt_prepare</a:t>
              </a:r>
              <a:r>
                <a:rPr lang="de-DE" sz="2800" b="0" dirty="0">
                  <a:solidFill>
                    <a:schemeClr val="accent3"/>
                  </a:solidFill>
                  <a:effectLst/>
                  <a:latin typeface="Consolas" panose="020B0609020204030204" pitchFamily="49" charset="0"/>
                </a:rPr>
                <a:t>($</a:t>
              </a:r>
              <a:r>
                <a:rPr lang="de-DE" sz="2800" b="0" dirty="0" err="1">
                  <a:solidFill>
                    <a:schemeClr val="accent3"/>
                  </a:solidFill>
                  <a:effectLst/>
                  <a:latin typeface="Consolas" panose="020B0609020204030204" pitchFamily="49" charset="0"/>
                </a:rPr>
                <a:t>stmt</a:t>
              </a:r>
              <a:r>
                <a:rPr lang="de-DE" sz="2800" b="0" dirty="0">
                  <a:solidFill>
                    <a:schemeClr val="accent3"/>
                  </a:solidFill>
                  <a:effectLst/>
                  <a:latin typeface="Consolas" panose="020B0609020204030204" pitchFamily="49" charset="0"/>
                </a:rPr>
                <a:t>, $</a:t>
              </a:r>
              <a:r>
                <a:rPr lang="de-DE" sz="2800" b="0" dirty="0" err="1">
                  <a:solidFill>
                    <a:schemeClr val="accent3"/>
                  </a:solidFill>
                  <a:effectLst/>
                  <a:latin typeface="Consolas" panose="020B0609020204030204" pitchFamily="49" charset="0"/>
                </a:rPr>
                <a:t>sql</a:t>
              </a:r>
              <a:r>
                <a:rPr lang="de-DE" sz="2800" b="0" dirty="0">
                  <a:solidFill>
                    <a:schemeClr val="accent3"/>
                  </a:solidFill>
                  <a:effectLst/>
                  <a:latin typeface="Consolas" panose="020B0609020204030204" pitchFamily="49" charset="0"/>
                </a:rPr>
                <a:t>)){</a:t>
              </a:r>
            </a:p>
            <a:p>
              <a:r>
                <a:rPr lang="de-DE" sz="2800" b="0" dirty="0">
                  <a:solidFill>
                    <a:schemeClr val="bg1">
                      <a:lumMod val="75000"/>
                    </a:schemeClr>
                  </a:solidFill>
                  <a:effectLst/>
                  <a:latin typeface="Consolas" panose="020B0609020204030204" pitchFamily="49" charset="0"/>
                </a:rPr>
                <a:t>        echo "SQL Statement </a:t>
              </a:r>
              <a:r>
                <a:rPr lang="de-DE" sz="2800" b="0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Consolas" panose="020B0609020204030204" pitchFamily="49" charset="0"/>
                </a:rPr>
                <a:t>failed</a:t>
              </a:r>
              <a:r>
                <a:rPr lang="de-DE" sz="2800" b="0" dirty="0">
                  <a:solidFill>
                    <a:schemeClr val="bg1">
                      <a:lumMod val="75000"/>
                    </a:schemeClr>
                  </a:solidFill>
                  <a:effectLst/>
                  <a:latin typeface="Consolas" panose="020B0609020204030204" pitchFamily="49" charset="0"/>
                </a:rPr>
                <a:t>";</a:t>
              </a:r>
            </a:p>
            <a:p>
              <a:r>
                <a:rPr lang="de-DE" sz="2800" b="0" dirty="0">
                  <a:solidFill>
                    <a:schemeClr val="bg1">
                      <a:lumMod val="75000"/>
                    </a:schemeClr>
                  </a:solidFill>
                  <a:effectLst/>
                  <a:latin typeface="Consolas" panose="020B0609020204030204" pitchFamily="49" charset="0"/>
                </a:rPr>
                <a:t>        }</a:t>
              </a:r>
              <a:r>
                <a:rPr lang="de-DE" sz="2800" b="0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Consolas" panose="020B0609020204030204" pitchFamily="49" charset="0"/>
                </a:rPr>
                <a:t>else</a:t>
              </a:r>
              <a:r>
                <a:rPr lang="de-DE" sz="2800" b="0" dirty="0">
                  <a:solidFill>
                    <a:schemeClr val="bg1">
                      <a:lumMod val="75000"/>
                    </a:schemeClr>
                  </a:solidFill>
                  <a:effectLst/>
                  <a:latin typeface="Consolas" panose="020B0609020204030204" pitchFamily="49" charset="0"/>
                </a:rPr>
                <a:t>{</a:t>
              </a:r>
            </a:p>
            <a:p>
              <a:r>
                <a:rPr lang="de-DE" sz="2800" b="0" dirty="0">
                  <a:solidFill>
                    <a:schemeClr val="bg1">
                      <a:lumMod val="75000"/>
                    </a:schemeClr>
                  </a:solidFill>
                  <a:effectLst/>
                  <a:latin typeface="Consolas" panose="020B0609020204030204" pitchFamily="49" charset="0"/>
                </a:rPr>
                <a:t>            </a:t>
              </a:r>
              <a:r>
                <a:rPr lang="de-DE" sz="2800" b="0" dirty="0" err="1">
                  <a:solidFill>
                    <a:schemeClr val="accent3"/>
                  </a:solidFill>
                  <a:effectLst/>
                  <a:latin typeface="Consolas" panose="020B0609020204030204" pitchFamily="49" charset="0"/>
                </a:rPr>
                <a:t>mysqli_stmt_bind_param</a:t>
              </a:r>
              <a:r>
                <a:rPr lang="de-DE" sz="2800" b="0" dirty="0">
                  <a:solidFill>
                    <a:schemeClr val="accent3"/>
                  </a:solidFill>
                  <a:effectLst/>
                  <a:latin typeface="Consolas" panose="020B0609020204030204" pitchFamily="49" charset="0"/>
                </a:rPr>
                <a:t>($</a:t>
              </a:r>
              <a:r>
                <a:rPr lang="de-DE" sz="2800" b="0" dirty="0" err="1">
                  <a:solidFill>
                    <a:schemeClr val="accent3"/>
                  </a:solidFill>
                  <a:effectLst/>
                  <a:latin typeface="Consolas" panose="020B0609020204030204" pitchFamily="49" charset="0"/>
                </a:rPr>
                <a:t>stmt</a:t>
              </a:r>
              <a:r>
                <a:rPr lang="de-DE" sz="2800" b="0" dirty="0">
                  <a:solidFill>
                    <a:schemeClr val="accent3"/>
                  </a:solidFill>
                  <a:effectLst/>
                  <a:latin typeface="Consolas" panose="020B0609020204030204" pitchFamily="49" charset="0"/>
                </a:rPr>
                <a:t>, "</a:t>
              </a:r>
              <a:r>
                <a:rPr lang="de-DE" sz="2800" b="0" dirty="0" err="1">
                  <a:solidFill>
                    <a:schemeClr val="accent3"/>
                  </a:solidFill>
                  <a:effectLst/>
                  <a:latin typeface="Consolas" panose="020B0609020204030204" pitchFamily="49" charset="0"/>
                </a:rPr>
                <a:t>s",$_POST</a:t>
              </a:r>
              <a:r>
                <a:rPr lang="de-DE" sz="2800" b="0" dirty="0">
                  <a:solidFill>
                    <a:schemeClr val="accent3"/>
                  </a:solidFill>
                  <a:effectLst/>
                  <a:latin typeface="Consolas" panose="020B0609020204030204" pitchFamily="49" charset="0"/>
                </a:rPr>
                <a:t>["</a:t>
              </a:r>
              <a:r>
                <a:rPr lang="de-DE" sz="2800" b="0" dirty="0" err="1">
                  <a:solidFill>
                    <a:schemeClr val="accent3"/>
                  </a:solidFill>
                  <a:effectLst/>
                  <a:latin typeface="Consolas" panose="020B0609020204030204" pitchFamily="49" charset="0"/>
                </a:rPr>
                <a:t>category</a:t>
              </a:r>
              <a:r>
                <a:rPr lang="de-DE" sz="2800" b="0" dirty="0">
                  <a:solidFill>
                    <a:schemeClr val="accent3"/>
                  </a:solidFill>
                  <a:effectLst/>
                  <a:latin typeface="Consolas" panose="020B0609020204030204" pitchFamily="49" charset="0"/>
                </a:rPr>
                <a:t>"]);</a:t>
              </a:r>
            </a:p>
            <a:p>
              <a:r>
                <a:rPr lang="de-DE" sz="2800" b="0" dirty="0">
                  <a:solidFill>
                    <a:schemeClr val="bg1">
                      <a:lumMod val="75000"/>
                    </a:schemeClr>
                  </a:solidFill>
                  <a:effectLst/>
                  <a:latin typeface="Consolas" panose="020B0609020204030204" pitchFamily="49" charset="0"/>
                </a:rPr>
                <a:t>            </a:t>
              </a:r>
              <a:r>
                <a:rPr lang="de-DE" sz="2800" b="0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Consolas" panose="020B0609020204030204" pitchFamily="49" charset="0"/>
                </a:rPr>
                <a:t>mysqli_stmt_execute</a:t>
              </a:r>
              <a:r>
                <a:rPr lang="de-DE" sz="2800" b="0" dirty="0">
                  <a:solidFill>
                    <a:schemeClr val="bg1">
                      <a:lumMod val="75000"/>
                    </a:schemeClr>
                  </a:solidFill>
                  <a:effectLst/>
                  <a:latin typeface="Consolas" panose="020B0609020204030204" pitchFamily="49" charset="0"/>
                </a:rPr>
                <a:t>($</a:t>
              </a:r>
              <a:r>
                <a:rPr lang="de-DE" sz="2800" b="0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Consolas" panose="020B0609020204030204" pitchFamily="49" charset="0"/>
                </a:rPr>
                <a:t>stmt</a:t>
              </a:r>
              <a:r>
                <a:rPr lang="de-DE" sz="2800" b="0" dirty="0">
                  <a:solidFill>
                    <a:schemeClr val="bg1">
                      <a:lumMod val="75000"/>
                    </a:schemeClr>
                  </a:solidFill>
                  <a:effectLst/>
                  <a:latin typeface="Consolas" panose="020B0609020204030204" pitchFamily="49" charset="0"/>
                </a:rPr>
                <a:t>);</a:t>
              </a:r>
            </a:p>
            <a:p>
              <a:r>
                <a:rPr lang="de-DE" sz="2800" b="0" dirty="0">
                  <a:solidFill>
                    <a:schemeClr val="bg1">
                      <a:lumMod val="75000"/>
                    </a:schemeClr>
                  </a:solidFill>
                  <a:effectLst/>
                  <a:latin typeface="Consolas" panose="020B0609020204030204" pitchFamily="49" charset="0"/>
                </a:rPr>
                <a:t>            $</a:t>
              </a:r>
              <a:r>
                <a:rPr lang="de-DE" sz="2800" b="0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Consolas" panose="020B0609020204030204" pitchFamily="49" charset="0"/>
                </a:rPr>
                <a:t>result</a:t>
              </a:r>
              <a:r>
                <a:rPr lang="de-DE" sz="2800" b="0" dirty="0">
                  <a:solidFill>
                    <a:schemeClr val="bg1">
                      <a:lumMod val="75000"/>
                    </a:schemeClr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de-DE" sz="2800" b="0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Consolas" panose="020B0609020204030204" pitchFamily="49" charset="0"/>
                </a:rPr>
                <a:t>mysqli_stmt_get_result</a:t>
              </a:r>
              <a:r>
                <a:rPr lang="de-DE" sz="2800" b="0" dirty="0">
                  <a:solidFill>
                    <a:schemeClr val="bg1">
                      <a:lumMod val="75000"/>
                    </a:schemeClr>
                  </a:solidFill>
                  <a:effectLst/>
                  <a:latin typeface="Consolas" panose="020B0609020204030204" pitchFamily="49" charset="0"/>
                </a:rPr>
                <a:t>($</a:t>
              </a:r>
              <a:r>
                <a:rPr lang="de-DE" sz="2800" b="0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Consolas" panose="020B0609020204030204" pitchFamily="49" charset="0"/>
                </a:rPr>
                <a:t>stmt</a:t>
              </a:r>
              <a:r>
                <a:rPr lang="de-DE" sz="2800" b="0" dirty="0">
                  <a:solidFill>
                    <a:schemeClr val="bg1">
                      <a:lumMod val="75000"/>
                    </a:schemeClr>
                  </a:solidFill>
                  <a:effectLst/>
                  <a:latin typeface="Consolas" panose="020B0609020204030204" pitchFamily="49" charset="0"/>
                </a:rPr>
                <a:t>);</a:t>
              </a:r>
            </a:p>
            <a:p>
              <a:r>
                <a:rPr lang="de-DE" sz="2800" b="0" dirty="0">
                  <a:solidFill>
                    <a:schemeClr val="bg1">
                      <a:lumMod val="75000"/>
                    </a:schemeClr>
                  </a:solidFill>
                  <a:effectLst/>
                  <a:latin typeface="Consolas" panose="020B0609020204030204" pitchFamily="49" charset="0"/>
                </a:rPr>
                <a:t>            </a:t>
              </a:r>
              <a:r>
                <a:rPr lang="de-DE" sz="2800" b="0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Consolas" panose="020B0609020204030204" pitchFamily="49" charset="0"/>
                </a:rPr>
                <a:t>while</a:t>
              </a:r>
              <a:r>
                <a:rPr lang="de-DE" sz="2800" b="0" dirty="0">
                  <a:solidFill>
                    <a:schemeClr val="bg1">
                      <a:lumMod val="75000"/>
                    </a:schemeClr>
                  </a:solidFill>
                  <a:effectLst/>
                  <a:latin typeface="Consolas" panose="020B0609020204030204" pitchFamily="49" charset="0"/>
                </a:rPr>
                <a:t> ($</a:t>
              </a:r>
              <a:r>
                <a:rPr lang="de-DE" sz="2800" b="0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Consolas" panose="020B0609020204030204" pitchFamily="49" charset="0"/>
                </a:rPr>
                <a:t>row</a:t>
              </a:r>
              <a:r>
                <a:rPr lang="de-DE" sz="2800" b="0" dirty="0">
                  <a:solidFill>
                    <a:schemeClr val="bg1">
                      <a:lumMod val="75000"/>
                    </a:schemeClr>
                  </a:solidFill>
                  <a:effectLst/>
                  <a:latin typeface="Consolas" panose="020B0609020204030204" pitchFamily="49" charset="0"/>
                </a:rPr>
                <a:t> = $</a:t>
              </a:r>
              <a:r>
                <a:rPr lang="de-DE" sz="2800" b="0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Consolas" panose="020B0609020204030204" pitchFamily="49" charset="0"/>
                </a:rPr>
                <a:t>result</a:t>
              </a:r>
              <a:r>
                <a:rPr lang="de-DE" sz="2800" b="0" dirty="0">
                  <a:solidFill>
                    <a:schemeClr val="bg1">
                      <a:lumMod val="75000"/>
                    </a:schemeClr>
                  </a:solidFill>
                  <a:effectLst/>
                  <a:latin typeface="Consolas" panose="020B0609020204030204" pitchFamily="49" charset="0"/>
                </a:rPr>
                <a:t>-&gt;</a:t>
              </a:r>
              <a:r>
                <a:rPr lang="de-DE" sz="2800" b="0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Consolas" panose="020B0609020204030204" pitchFamily="49" charset="0"/>
                </a:rPr>
                <a:t>fetch_assoc</a:t>
              </a:r>
              <a:r>
                <a:rPr lang="de-DE" sz="2800" b="0" dirty="0">
                  <a:solidFill>
                    <a:schemeClr val="bg1">
                      <a:lumMod val="75000"/>
                    </a:schemeClr>
                  </a:solidFill>
                  <a:effectLst/>
                  <a:latin typeface="Consolas" panose="020B0609020204030204" pitchFamily="49" charset="0"/>
                </a:rPr>
                <a:t>()) {</a:t>
              </a:r>
            </a:p>
            <a:p>
              <a:r>
                <a:rPr lang="de-DE" sz="2800" b="0" dirty="0">
                  <a:solidFill>
                    <a:schemeClr val="bg1">
                      <a:lumMod val="75000"/>
                    </a:schemeClr>
                  </a:solidFill>
                  <a:effectLst/>
                  <a:latin typeface="Consolas" panose="020B0609020204030204" pitchFamily="49" charset="0"/>
                </a:rPr>
                <a:t>                $</a:t>
              </a:r>
              <a:r>
                <a:rPr lang="de-DE" sz="2800" b="0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Consolas" panose="020B0609020204030204" pitchFamily="49" charset="0"/>
                </a:rPr>
                <a:t>dataset</a:t>
              </a:r>
              <a:r>
                <a:rPr lang="de-DE" sz="2800" b="0" dirty="0">
                  <a:solidFill>
                    <a:schemeClr val="bg1">
                      <a:lumMod val="75000"/>
                    </a:schemeClr>
                  </a:solidFill>
                  <a:effectLst/>
                  <a:latin typeface="Consolas" panose="020B0609020204030204" pitchFamily="49" charset="0"/>
                </a:rPr>
                <a:t> = $</a:t>
              </a:r>
              <a:r>
                <a:rPr lang="de-DE" sz="2800" b="0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Consolas" panose="020B0609020204030204" pitchFamily="49" charset="0"/>
                </a:rPr>
                <a:t>row</a:t>
              </a:r>
              <a:r>
                <a:rPr lang="de-DE" sz="2800" b="0" dirty="0">
                  <a:solidFill>
                    <a:schemeClr val="bg1">
                      <a:lumMod val="75000"/>
                    </a:schemeClr>
                  </a:solidFill>
                  <a:effectLst/>
                  <a:latin typeface="Consolas" panose="020B0609020204030204" pitchFamily="49" charset="0"/>
                </a:rPr>
                <a:t>["</a:t>
              </a:r>
              <a:r>
                <a:rPr lang="de-DE" sz="2800" b="0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Consolas" panose="020B0609020204030204" pitchFamily="49" charset="0"/>
                </a:rPr>
                <a:t>data</a:t>
              </a:r>
              <a:r>
                <a:rPr lang="de-DE" sz="2800" b="0" dirty="0">
                  <a:solidFill>
                    <a:schemeClr val="bg1">
                      <a:lumMod val="75000"/>
                    </a:schemeClr>
                  </a:solidFill>
                  <a:effectLst/>
                  <a:latin typeface="Consolas" panose="020B0609020204030204" pitchFamily="49" charset="0"/>
                </a:rPr>
                <a:t>"];</a:t>
              </a:r>
            </a:p>
            <a:p>
              <a:r>
                <a:rPr lang="de-DE" sz="2800" b="0" dirty="0">
                  <a:solidFill>
                    <a:schemeClr val="bg1">
                      <a:lumMod val="75000"/>
                    </a:schemeClr>
                  </a:solidFill>
                  <a:effectLst/>
                  <a:latin typeface="Consolas" panose="020B0609020204030204" pitchFamily="49" charset="0"/>
                </a:rPr>
                <a:t>            }</a:t>
              </a:r>
            </a:p>
            <a:p>
              <a:r>
                <a:rPr lang="de-DE" sz="2800" b="0" dirty="0">
                  <a:solidFill>
                    <a:schemeClr val="bg1">
                      <a:lumMod val="75000"/>
                    </a:schemeClr>
                  </a:solidFill>
                  <a:effectLst/>
                  <a:latin typeface="Consolas" panose="020B0609020204030204" pitchFamily="49" charset="0"/>
                </a:rPr>
                <a:t>        }</a:t>
              </a:r>
            </a:p>
            <a:p>
              <a:endParaRPr lang="de-DE" dirty="0"/>
            </a:p>
          </p:txBody>
        </p:sp>
        <p:sp>
          <p:nvSpPr>
            <p:cNvPr id="6" name="Rechteck 5">
              <a:extLst>
                <a:ext uri="{FF2B5EF4-FFF2-40B4-BE49-F238E27FC236}">
                  <a16:creationId xmlns:a16="http://schemas.microsoft.com/office/drawing/2014/main" id="{D05A2E3A-1B0A-58C2-65F0-43917904E96D}"/>
                </a:ext>
              </a:extLst>
            </p:cNvPr>
            <p:cNvSpPr/>
            <p:nvPr/>
          </p:nvSpPr>
          <p:spPr>
            <a:xfrm>
              <a:off x="11722554" y="4605196"/>
              <a:ext cx="10013495" cy="50020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D6C5A091-AFAD-6C16-F006-ACD3F9FDC105}"/>
                </a:ext>
              </a:extLst>
            </p:cNvPr>
            <p:cNvSpPr/>
            <p:nvPr/>
          </p:nvSpPr>
          <p:spPr>
            <a:xfrm>
              <a:off x="11722555" y="5515058"/>
              <a:ext cx="7765595" cy="41439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D4A0B204-3681-4563-7AAB-8E28F4C84824}"/>
                </a:ext>
              </a:extLst>
            </p:cNvPr>
            <p:cNvSpPr/>
            <p:nvPr/>
          </p:nvSpPr>
          <p:spPr>
            <a:xfrm>
              <a:off x="12573000" y="6735547"/>
              <a:ext cx="10744200" cy="50020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17" name="Textfeld 16">
            <a:extLst>
              <a:ext uri="{FF2B5EF4-FFF2-40B4-BE49-F238E27FC236}">
                <a16:creationId xmlns:a16="http://schemas.microsoft.com/office/drawing/2014/main" id="{B71474B9-5928-68CA-597A-80CC0F3ACB66}"/>
              </a:ext>
            </a:extLst>
          </p:cNvPr>
          <p:cNvSpPr txBox="1"/>
          <p:nvPr/>
        </p:nvSpPr>
        <p:spPr>
          <a:xfrm>
            <a:off x="1804750" y="10941502"/>
            <a:ext cx="13498657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sz="2400" b="0" dirty="0" err="1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searchString</a:t>
            </a:r>
            <a:r>
              <a:rPr lang="en-US" sz="2400" b="0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2060"/>
                </a:solidFill>
                <a:latin typeface="Consolas" panose="020B0609020204030204" pitchFamily="49" charset="0"/>
              </a:rPr>
              <a:t>$_POST</a:t>
            </a:r>
            <a:r>
              <a:rPr lang="en-US" sz="24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24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"data"</a:t>
            </a:r>
            <a:r>
              <a:rPr lang="en-US" sz="24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n-US" sz="2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24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!</a:t>
            </a:r>
            <a:r>
              <a:rPr lang="en-US" sz="2400" b="0" dirty="0" err="1"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preg_match</a:t>
            </a:r>
            <a:r>
              <a:rPr lang="en-US" sz="24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"/{</a:t>
            </a:r>
            <a:r>
              <a:rPr lang="en-US" sz="2400" b="0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sz="2400" dirty="0" err="1">
                <a:solidFill>
                  <a:srgbClr val="002060"/>
                </a:solidFill>
                <a:latin typeface="Consolas" panose="020B0609020204030204" pitchFamily="49" charset="0"/>
              </a:rPr>
              <a:t>searchString</a:t>
            </a:r>
            <a:r>
              <a:rPr lang="en-US" sz="2400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}/</a:t>
            </a:r>
            <a:r>
              <a:rPr lang="en-US" sz="2400" b="0" dirty="0" err="1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2400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24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$row</a:t>
            </a:r>
            <a:r>
              <a:rPr lang="en-US" sz="24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24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"data"</a:t>
            </a:r>
            <a:r>
              <a:rPr lang="en-US" sz="24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])){</a:t>
            </a:r>
          </a:p>
          <a:p>
            <a:r>
              <a:rPr lang="en-US" sz="2400" dirty="0">
                <a:solidFill>
                  <a:srgbClr val="C586C0"/>
                </a:solidFill>
                <a:latin typeface="Consolas" panose="020B0609020204030204" pitchFamily="49" charset="0"/>
              </a:rPr>
              <a:t>   </a:t>
            </a:r>
            <a:r>
              <a:rPr lang="en-US" sz="2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exit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"data and category </a:t>
            </a:r>
            <a:r>
              <a:rPr lang="en-US" sz="2400" b="0" dirty="0" err="1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missmatch</a:t>
            </a:r>
            <a:r>
              <a:rPr lang="en-US" sz="24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! Please reload the page."</a:t>
            </a:r>
            <a:r>
              <a:rPr lang="en-US" sz="24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24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de-DE" dirty="0"/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B53A96D6-31B8-C75F-5E87-5E6145B9FE9C}"/>
              </a:ext>
            </a:extLst>
          </p:cNvPr>
          <p:cNvSpPr txBox="1"/>
          <p:nvPr/>
        </p:nvSpPr>
        <p:spPr>
          <a:xfrm>
            <a:off x="14627680" y="6778705"/>
            <a:ext cx="74394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/>
              <a:t>Hash </a:t>
            </a:r>
            <a:r>
              <a:rPr lang="de-DE" sz="3600" dirty="0" err="1"/>
              <a:t>Salted</a:t>
            </a:r>
            <a:r>
              <a:rPr lang="de-DE" sz="3600" dirty="0"/>
              <a:t> Passwort</a:t>
            </a:r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5167384B-2DDC-DDA2-442C-8347FCBF68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78939" y="7652426"/>
            <a:ext cx="7975570" cy="2162175"/>
          </a:xfrm>
          <a:prstGeom prst="rect">
            <a:avLst/>
          </a:prstGeom>
        </p:spPr>
      </p:pic>
      <p:sp>
        <p:nvSpPr>
          <p:cNvPr id="23" name="Rechteck: abgerundete Ecken 22">
            <a:extLst>
              <a:ext uri="{FF2B5EF4-FFF2-40B4-BE49-F238E27FC236}">
                <a16:creationId xmlns:a16="http://schemas.microsoft.com/office/drawing/2014/main" id="{554A169F-7B0A-CBF1-2FBD-3BD4D0187298}"/>
              </a:ext>
            </a:extLst>
          </p:cNvPr>
          <p:cNvSpPr/>
          <p:nvPr/>
        </p:nvSpPr>
        <p:spPr>
          <a:xfrm>
            <a:off x="14475280" y="7445774"/>
            <a:ext cx="9010602" cy="261738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Rechteck: abgerundete Ecken 23">
            <a:extLst>
              <a:ext uri="{FF2B5EF4-FFF2-40B4-BE49-F238E27FC236}">
                <a16:creationId xmlns:a16="http://schemas.microsoft.com/office/drawing/2014/main" id="{38F8717B-FEAD-636D-BC80-76A9D187A977}"/>
              </a:ext>
            </a:extLst>
          </p:cNvPr>
          <p:cNvSpPr/>
          <p:nvPr/>
        </p:nvSpPr>
        <p:spPr>
          <a:xfrm>
            <a:off x="1111158" y="3986992"/>
            <a:ext cx="12646477" cy="561724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62379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9"/>
          <p:cNvSpPr txBox="1"/>
          <p:nvPr/>
        </p:nvSpPr>
        <p:spPr>
          <a:xfrm>
            <a:off x="1856909" y="722921"/>
            <a:ext cx="20019681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LIVE DEMO</a:t>
            </a:r>
            <a:endParaRPr sz="115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52" name="Google Shape;352;p9" descr="New Macbook Silver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61481" y="2705100"/>
            <a:ext cx="19410536" cy="9986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578498AB-C68D-6C9B-BD85-9E256ED98E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47477" y="592345"/>
            <a:ext cx="2438405" cy="2438405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2CB6E68D-7B2D-DCF5-F07C-D3F2C7CE19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6412" y="3481250"/>
            <a:ext cx="14905038" cy="8177231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A45DA325-BA0E-9822-D4BA-214D03A30FF4}"/>
              </a:ext>
            </a:extLst>
          </p:cNvPr>
          <p:cNvSpPr txBox="1"/>
          <p:nvPr/>
        </p:nvSpPr>
        <p:spPr>
          <a:xfrm>
            <a:off x="209550" y="13258800"/>
            <a:ext cx="29431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Quelle: Eigene Darstellung</a:t>
            </a:r>
          </a:p>
        </p:txBody>
      </p:sp>
    </p:spTree>
    <p:extLst>
      <p:ext uri="{BB962C8B-B14F-4D97-AF65-F5344CB8AC3E}">
        <p14:creationId xmlns:p14="http://schemas.microsoft.com/office/powerpoint/2010/main" val="39613800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19"/>
          <p:cNvSpPr txBox="1"/>
          <p:nvPr/>
        </p:nvSpPr>
        <p:spPr>
          <a:xfrm>
            <a:off x="1336334" y="5796171"/>
            <a:ext cx="21704980" cy="21236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600"/>
              <a:buFont typeface="Arial"/>
              <a:buNone/>
            </a:pPr>
            <a:r>
              <a:rPr lang="en-US" sz="66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VIELEN DANK FÜR IHRE AUFMERKSAMKEIT</a:t>
            </a:r>
            <a:endParaRPr sz="9600" b="1" i="0" u="none" strike="noStrike" cap="none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600"/>
              <a:buFont typeface="Arial"/>
              <a:buNone/>
            </a:pPr>
            <a:r>
              <a:rPr lang="en-US" sz="66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HABEN SIE NOCH FRAGEN?</a:t>
            </a:r>
            <a:endParaRPr sz="9600" b="1" i="0" u="none" strike="noStrike" cap="none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34A66E2F-8DEF-B447-7405-BC5445BC6C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47477" y="592345"/>
            <a:ext cx="2438405" cy="2438405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58;p4">
            <a:extLst>
              <a:ext uri="{FF2B5EF4-FFF2-40B4-BE49-F238E27FC236}">
                <a16:creationId xmlns:a16="http://schemas.microsoft.com/office/drawing/2014/main" id="{2F7A3EBE-A14F-0FD4-BFE0-BE8DE5B087E3}"/>
              </a:ext>
            </a:extLst>
          </p:cNvPr>
          <p:cNvSpPr txBox="1"/>
          <p:nvPr/>
        </p:nvSpPr>
        <p:spPr>
          <a:xfrm>
            <a:off x="1742609" y="1486559"/>
            <a:ext cx="14961521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lang="en-US" sz="72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Quellen</a:t>
            </a:r>
            <a:endParaRPr sz="11500" b="1" i="0" u="none" strike="noStrike" cap="none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4B87CCEE-BE36-FBE6-CE14-46C04A12BA14}"/>
              </a:ext>
            </a:extLst>
          </p:cNvPr>
          <p:cNvSpPr txBox="1"/>
          <p:nvPr/>
        </p:nvSpPr>
        <p:spPr>
          <a:xfrm>
            <a:off x="2362200" y="3340965"/>
            <a:ext cx="6019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dirty="0"/>
              <a:t>Folie 13 (Technologie)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505D55E0-A5D9-98F2-F14F-458C6A620791}"/>
              </a:ext>
            </a:extLst>
          </p:cNvPr>
          <p:cNvSpPr txBox="1"/>
          <p:nvPr/>
        </p:nvSpPr>
        <p:spPr>
          <a:xfrm>
            <a:off x="2667000" y="4488120"/>
            <a:ext cx="17964150" cy="47397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3600" dirty="0"/>
              <a:t>HTML Logo: </a:t>
            </a:r>
            <a:r>
              <a:rPr lang="de-DE" sz="2400" dirty="0"/>
              <a:t>https://commons.wikimedia.org/wiki/File:CSS3_and_HTML5_logos_and_wordmarks.svg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3600" dirty="0"/>
              <a:t>CSS Logo: </a:t>
            </a:r>
            <a:r>
              <a:rPr lang="de-DE" sz="2400" dirty="0"/>
              <a:t>https://commons.wikimedia.org/wiki/File:CSS3_and_HTML5_logos_and_wordmarks.svg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3600" dirty="0"/>
              <a:t>JavaScript Logo: </a:t>
            </a:r>
            <a:r>
              <a:rPr lang="de-DE" sz="2400" dirty="0"/>
              <a:t>https://commons.wikimedia.org/wiki/File:Javascript-shield.svg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3600" dirty="0" err="1"/>
              <a:t>jQuery</a:t>
            </a:r>
            <a:r>
              <a:rPr lang="de-DE" sz="3600" dirty="0"/>
              <a:t> Logo: </a:t>
            </a:r>
            <a:r>
              <a:rPr lang="de-DE" sz="2400" dirty="0"/>
              <a:t>https://clubcomputer.at/2017/11/20/jqueryjqueryui/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3600" dirty="0"/>
              <a:t>PHP Logo: </a:t>
            </a:r>
            <a:r>
              <a:rPr lang="de-DE" sz="2400" dirty="0"/>
              <a:t>https://de.m.wikipedia.org/wiki/Datei:PHP-logo.svg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3600" dirty="0"/>
              <a:t>MySQL Logo: </a:t>
            </a:r>
            <a:r>
              <a:rPr lang="de-DE" sz="2400" dirty="0"/>
              <a:t>https://de.wikipedia.org/wiki/Datei:MySQL_logo.svg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3600" dirty="0" err="1"/>
              <a:t>Tensorflow</a:t>
            </a:r>
            <a:r>
              <a:rPr lang="de-DE" sz="3600" dirty="0"/>
              <a:t> Logo: </a:t>
            </a:r>
            <a:r>
              <a:rPr lang="de-DE" sz="2400" dirty="0"/>
              <a:t>https://www.amd.com/de/graphics/servers-solutions-rocm-ml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3600" dirty="0"/>
              <a:t>Keras Logo: </a:t>
            </a:r>
            <a:r>
              <a:rPr lang="de-DE" sz="2400" dirty="0"/>
              <a:t>https://keras.io</a:t>
            </a:r>
          </a:p>
          <a:p>
            <a:r>
              <a:rPr lang="de-DE" dirty="0"/>
              <a:t> 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D2073A58-B945-87C7-C807-E327BD314B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47477" y="592345"/>
            <a:ext cx="2438405" cy="2438405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0611515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"/>
          <p:cNvSpPr txBox="1"/>
          <p:nvPr/>
        </p:nvSpPr>
        <p:spPr>
          <a:xfrm>
            <a:off x="1856909" y="2118583"/>
            <a:ext cx="9651127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lang="en-US" sz="72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AGENDA</a:t>
            </a:r>
            <a:endParaRPr sz="11500" b="1" i="0" u="none" strike="noStrike" cap="none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7" name="Google Shape;237;p2"/>
          <p:cNvSpPr txBox="1"/>
          <p:nvPr/>
        </p:nvSpPr>
        <p:spPr>
          <a:xfrm>
            <a:off x="3425214" y="4985952"/>
            <a:ext cx="3832836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800" b="1" i="0" u="none" strike="noStrike" cap="none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Konzept</a:t>
            </a:r>
            <a:endParaRPr sz="7200" b="0" i="0" u="none" strike="noStrike" cap="none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8" name="Google Shape;238;p2"/>
          <p:cNvSpPr/>
          <p:nvPr/>
        </p:nvSpPr>
        <p:spPr>
          <a:xfrm>
            <a:off x="2676059" y="5094676"/>
            <a:ext cx="558655" cy="55865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9674" y="5053"/>
                </a:moveTo>
                <a:cubicBezTo>
                  <a:pt x="9585" y="4964"/>
                  <a:pt x="9463" y="4909"/>
                  <a:pt x="9327" y="4909"/>
                </a:cubicBezTo>
                <a:cubicBezTo>
                  <a:pt x="9056" y="4909"/>
                  <a:pt x="8836" y="5129"/>
                  <a:pt x="8836" y="5400"/>
                </a:cubicBezTo>
                <a:cubicBezTo>
                  <a:pt x="8836" y="5536"/>
                  <a:pt x="8891" y="5658"/>
                  <a:pt x="8980" y="5747"/>
                </a:cubicBezTo>
                <a:lnTo>
                  <a:pt x="13574" y="10800"/>
                </a:lnTo>
                <a:lnTo>
                  <a:pt x="8980" y="15853"/>
                </a:lnTo>
                <a:cubicBezTo>
                  <a:pt x="8891" y="15942"/>
                  <a:pt x="8836" y="16065"/>
                  <a:pt x="8836" y="16200"/>
                </a:cubicBezTo>
                <a:cubicBezTo>
                  <a:pt x="8836" y="16471"/>
                  <a:pt x="9056" y="16691"/>
                  <a:pt x="9327" y="16691"/>
                </a:cubicBezTo>
                <a:cubicBezTo>
                  <a:pt x="9463" y="16691"/>
                  <a:pt x="9585" y="16636"/>
                  <a:pt x="9674" y="16547"/>
                </a:cubicBezTo>
                <a:lnTo>
                  <a:pt x="14583" y="11147"/>
                </a:lnTo>
                <a:cubicBezTo>
                  <a:pt x="14672" y="11058"/>
                  <a:pt x="14727" y="10936"/>
                  <a:pt x="14727" y="10800"/>
                </a:cubicBezTo>
                <a:cubicBezTo>
                  <a:pt x="14727" y="10665"/>
                  <a:pt x="14672" y="10542"/>
                  <a:pt x="14583" y="10453"/>
                </a:cubicBezTo>
                <a:cubicBezTo>
                  <a:pt x="14583" y="10453"/>
                  <a:pt x="9674" y="5053"/>
                  <a:pt x="9674" y="5053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38075" tIns="38075" rIns="38075" bIns="380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99"/>
              <a:buFont typeface="Arial"/>
              <a:buNone/>
            </a:pPr>
            <a:endParaRPr sz="2999" b="0" i="0" u="none" strike="noStrike" cap="none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239" name="Google Shape;239;p2"/>
          <p:cNvSpPr txBox="1"/>
          <p:nvPr/>
        </p:nvSpPr>
        <p:spPr>
          <a:xfrm>
            <a:off x="3645355" y="9742810"/>
            <a:ext cx="7712534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4800" b="1" i="0" u="none" strike="noStrike" cap="none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Live Demo</a:t>
            </a:r>
            <a:endParaRPr sz="2400" dirty="0"/>
          </a:p>
        </p:txBody>
      </p:sp>
      <p:sp>
        <p:nvSpPr>
          <p:cNvPr id="240" name="Google Shape;240;p2"/>
          <p:cNvSpPr/>
          <p:nvPr/>
        </p:nvSpPr>
        <p:spPr>
          <a:xfrm>
            <a:off x="2676058" y="9878961"/>
            <a:ext cx="558655" cy="55865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9674" y="5053"/>
                </a:moveTo>
                <a:cubicBezTo>
                  <a:pt x="9585" y="4964"/>
                  <a:pt x="9463" y="4909"/>
                  <a:pt x="9327" y="4909"/>
                </a:cubicBezTo>
                <a:cubicBezTo>
                  <a:pt x="9056" y="4909"/>
                  <a:pt x="8836" y="5129"/>
                  <a:pt x="8836" y="5400"/>
                </a:cubicBezTo>
                <a:cubicBezTo>
                  <a:pt x="8836" y="5536"/>
                  <a:pt x="8891" y="5658"/>
                  <a:pt x="8980" y="5747"/>
                </a:cubicBezTo>
                <a:lnTo>
                  <a:pt x="13574" y="10800"/>
                </a:lnTo>
                <a:lnTo>
                  <a:pt x="8980" y="15853"/>
                </a:lnTo>
                <a:cubicBezTo>
                  <a:pt x="8891" y="15942"/>
                  <a:pt x="8836" y="16065"/>
                  <a:pt x="8836" y="16200"/>
                </a:cubicBezTo>
                <a:cubicBezTo>
                  <a:pt x="8836" y="16471"/>
                  <a:pt x="9056" y="16691"/>
                  <a:pt x="9327" y="16691"/>
                </a:cubicBezTo>
                <a:cubicBezTo>
                  <a:pt x="9463" y="16691"/>
                  <a:pt x="9585" y="16636"/>
                  <a:pt x="9674" y="16547"/>
                </a:cubicBezTo>
                <a:lnTo>
                  <a:pt x="14583" y="11147"/>
                </a:lnTo>
                <a:cubicBezTo>
                  <a:pt x="14672" y="11058"/>
                  <a:pt x="14727" y="10936"/>
                  <a:pt x="14727" y="10800"/>
                </a:cubicBezTo>
                <a:cubicBezTo>
                  <a:pt x="14727" y="10665"/>
                  <a:pt x="14672" y="10542"/>
                  <a:pt x="14583" y="10453"/>
                </a:cubicBezTo>
                <a:cubicBezTo>
                  <a:pt x="14583" y="10453"/>
                  <a:pt x="9674" y="5053"/>
                  <a:pt x="9674" y="5053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38075" tIns="38075" rIns="38075" bIns="380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99"/>
              <a:buFont typeface="Arial"/>
              <a:buNone/>
            </a:pPr>
            <a:endParaRPr sz="2999" b="0" i="0" u="none" strike="noStrike" cap="none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6" name="Google Shape;237;p2">
            <a:extLst>
              <a:ext uri="{FF2B5EF4-FFF2-40B4-BE49-F238E27FC236}">
                <a16:creationId xmlns:a16="http://schemas.microsoft.com/office/drawing/2014/main" id="{81D954B4-35A9-A119-6B39-6AFD41A08A0B}"/>
              </a:ext>
            </a:extLst>
          </p:cNvPr>
          <p:cNvSpPr txBox="1"/>
          <p:nvPr/>
        </p:nvSpPr>
        <p:spPr>
          <a:xfrm>
            <a:off x="3425214" y="8092666"/>
            <a:ext cx="4956786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800" b="1" i="0" u="none" strike="noStrike" cap="none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Umsetzung</a:t>
            </a:r>
            <a:endParaRPr sz="7200" b="0" i="0" u="none" strike="noStrike" cap="none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" name="Google Shape;238;p2">
            <a:extLst>
              <a:ext uri="{FF2B5EF4-FFF2-40B4-BE49-F238E27FC236}">
                <a16:creationId xmlns:a16="http://schemas.microsoft.com/office/drawing/2014/main" id="{57263001-E092-9FF2-19A7-3ABAE067E14A}"/>
              </a:ext>
            </a:extLst>
          </p:cNvPr>
          <p:cNvSpPr/>
          <p:nvPr/>
        </p:nvSpPr>
        <p:spPr>
          <a:xfrm>
            <a:off x="2676058" y="8228817"/>
            <a:ext cx="558655" cy="55865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9674" y="5053"/>
                </a:moveTo>
                <a:cubicBezTo>
                  <a:pt x="9585" y="4964"/>
                  <a:pt x="9463" y="4909"/>
                  <a:pt x="9327" y="4909"/>
                </a:cubicBezTo>
                <a:cubicBezTo>
                  <a:pt x="9056" y="4909"/>
                  <a:pt x="8836" y="5129"/>
                  <a:pt x="8836" y="5400"/>
                </a:cubicBezTo>
                <a:cubicBezTo>
                  <a:pt x="8836" y="5536"/>
                  <a:pt x="8891" y="5658"/>
                  <a:pt x="8980" y="5747"/>
                </a:cubicBezTo>
                <a:lnTo>
                  <a:pt x="13574" y="10800"/>
                </a:lnTo>
                <a:lnTo>
                  <a:pt x="8980" y="15853"/>
                </a:lnTo>
                <a:cubicBezTo>
                  <a:pt x="8891" y="15942"/>
                  <a:pt x="8836" y="16065"/>
                  <a:pt x="8836" y="16200"/>
                </a:cubicBezTo>
                <a:cubicBezTo>
                  <a:pt x="8836" y="16471"/>
                  <a:pt x="9056" y="16691"/>
                  <a:pt x="9327" y="16691"/>
                </a:cubicBezTo>
                <a:cubicBezTo>
                  <a:pt x="9463" y="16691"/>
                  <a:pt x="9585" y="16636"/>
                  <a:pt x="9674" y="16547"/>
                </a:cubicBezTo>
                <a:lnTo>
                  <a:pt x="14583" y="11147"/>
                </a:lnTo>
                <a:cubicBezTo>
                  <a:pt x="14672" y="11058"/>
                  <a:pt x="14727" y="10936"/>
                  <a:pt x="14727" y="10800"/>
                </a:cubicBezTo>
                <a:cubicBezTo>
                  <a:pt x="14727" y="10665"/>
                  <a:pt x="14672" y="10542"/>
                  <a:pt x="14583" y="10453"/>
                </a:cubicBezTo>
                <a:cubicBezTo>
                  <a:pt x="14583" y="10453"/>
                  <a:pt x="9674" y="5053"/>
                  <a:pt x="9674" y="5053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38075" tIns="38075" rIns="38075" bIns="380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99"/>
              <a:buFont typeface="Arial"/>
              <a:buNone/>
            </a:pPr>
            <a:endParaRPr sz="2999" b="0" i="0" u="none" strike="noStrike" cap="none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B1C1C076-DE76-8024-0F49-90E0355A62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47477" y="592345"/>
            <a:ext cx="2438405" cy="2438405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1" name="Google Shape;237;p2">
            <a:extLst>
              <a:ext uri="{FF2B5EF4-FFF2-40B4-BE49-F238E27FC236}">
                <a16:creationId xmlns:a16="http://schemas.microsoft.com/office/drawing/2014/main" id="{4A466E83-CF45-EEBB-AB1F-633702E026BC}"/>
              </a:ext>
            </a:extLst>
          </p:cNvPr>
          <p:cNvSpPr txBox="1"/>
          <p:nvPr/>
        </p:nvSpPr>
        <p:spPr>
          <a:xfrm>
            <a:off x="3425214" y="6442522"/>
            <a:ext cx="6252186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800" b="1" i="0" u="none" strike="noStrike" cap="none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Layout Design</a:t>
            </a:r>
            <a:endParaRPr sz="7200" b="0" i="0" u="none" strike="noStrike" cap="none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" name="Google Shape;238;p2">
            <a:extLst>
              <a:ext uri="{FF2B5EF4-FFF2-40B4-BE49-F238E27FC236}">
                <a16:creationId xmlns:a16="http://schemas.microsoft.com/office/drawing/2014/main" id="{C3FF2326-0BEA-1A31-7953-0CD1904D2A73}"/>
              </a:ext>
            </a:extLst>
          </p:cNvPr>
          <p:cNvSpPr/>
          <p:nvPr/>
        </p:nvSpPr>
        <p:spPr>
          <a:xfrm>
            <a:off x="2676059" y="6578673"/>
            <a:ext cx="558655" cy="55865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9674" y="5053"/>
                </a:moveTo>
                <a:cubicBezTo>
                  <a:pt x="9585" y="4964"/>
                  <a:pt x="9463" y="4909"/>
                  <a:pt x="9327" y="4909"/>
                </a:cubicBezTo>
                <a:cubicBezTo>
                  <a:pt x="9056" y="4909"/>
                  <a:pt x="8836" y="5129"/>
                  <a:pt x="8836" y="5400"/>
                </a:cubicBezTo>
                <a:cubicBezTo>
                  <a:pt x="8836" y="5536"/>
                  <a:pt x="8891" y="5658"/>
                  <a:pt x="8980" y="5747"/>
                </a:cubicBezTo>
                <a:lnTo>
                  <a:pt x="13574" y="10800"/>
                </a:lnTo>
                <a:lnTo>
                  <a:pt x="8980" y="15853"/>
                </a:lnTo>
                <a:cubicBezTo>
                  <a:pt x="8891" y="15942"/>
                  <a:pt x="8836" y="16065"/>
                  <a:pt x="8836" y="16200"/>
                </a:cubicBezTo>
                <a:cubicBezTo>
                  <a:pt x="8836" y="16471"/>
                  <a:pt x="9056" y="16691"/>
                  <a:pt x="9327" y="16691"/>
                </a:cubicBezTo>
                <a:cubicBezTo>
                  <a:pt x="9463" y="16691"/>
                  <a:pt x="9585" y="16636"/>
                  <a:pt x="9674" y="16547"/>
                </a:cubicBezTo>
                <a:lnTo>
                  <a:pt x="14583" y="11147"/>
                </a:lnTo>
                <a:cubicBezTo>
                  <a:pt x="14672" y="11058"/>
                  <a:pt x="14727" y="10936"/>
                  <a:pt x="14727" y="10800"/>
                </a:cubicBezTo>
                <a:cubicBezTo>
                  <a:pt x="14727" y="10665"/>
                  <a:pt x="14672" y="10542"/>
                  <a:pt x="14583" y="10453"/>
                </a:cubicBezTo>
                <a:cubicBezTo>
                  <a:pt x="14583" y="10453"/>
                  <a:pt x="9674" y="5053"/>
                  <a:pt x="9674" y="5053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38075" tIns="38075" rIns="38075" bIns="380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99"/>
              <a:buFont typeface="Arial"/>
              <a:buNone/>
            </a:pPr>
            <a:endParaRPr sz="2999" b="0" i="0" u="none" strike="noStrike" cap="none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Google Shape;248;p3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-365887" y="-1150152"/>
            <a:ext cx="25109425" cy="16630918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pic>
      <p:sp>
        <p:nvSpPr>
          <p:cNvPr id="249" name="Google Shape;249;p3"/>
          <p:cNvSpPr/>
          <p:nvPr/>
        </p:nvSpPr>
        <p:spPr>
          <a:xfrm>
            <a:off x="-2416629" y="-1601049"/>
            <a:ext cx="31252885" cy="17532711"/>
          </a:xfrm>
          <a:prstGeom prst="rect">
            <a:avLst/>
          </a:prstGeom>
          <a:solidFill>
            <a:schemeClr val="accent5">
              <a:alpha val="55294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250" name="Google Shape;250;p3"/>
          <p:cNvSpPr txBox="1"/>
          <p:nvPr/>
        </p:nvSpPr>
        <p:spPr>
          <a:xfrm>
            <a:off x="1856908" y="8660061"/>
            <a:ext cx="19651370" cy="163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lang="en-US" sz="10000" b="1" i="0" u="none" strike="noStrike" cap="none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Konzept</a:t>
            </a:r>
            <a:endParaRPr sz="10000" b="1" i="0" u="none" strike="noStrike" cap="none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2" name="Google Shape;252;p3"/>
          <p:cNvSpPr txBox="1"/>
          <p:nvPr/>
        </p:nvSpPr>
        <p:spPr>
          <a:xfrm>
            <a:off x="0" y="13339870"/>
            <a:ext cx="19651370" cy="3813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Bildquelle: </a:t>
            </a:r>
            <a:r>
              <a:rPr lang="en-US" sz="1400" b="0" i="0" u="sng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rPr>
              <a:t>https://www.pexels.com/photo/person-writing-on-notebook-669615/</a:t>
            </a:r>
            <a:endParaRPr sz="1400" b="0" i="0" u="sng" strike="noStrike" cap="none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D42E30B7-88C9-C661-07FF-BF711B6A04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47477" y="592345"/>
            <a:ext cx="2438405" cy="2438405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58;p4">
            <a:extLst>
              <a:ext uri="{FF2B5EF4-FFF2-40B4-BE49-F238E27FC236}">
                <a16:creationId xmlns:a16="http://schemas.microsoft.com/office/drawing/2014/main" id="{585B0926-EEF7-CB35-EBBE-C7004EC270B6}"/>
              </a:ext>
            </a:extLst>
          </p:cNvPr>
          <p:cNvSpPr txBox="1"/>
          <p:nvPr/>
        </p:nvSpPr>
        <p:spPr>
          <a:xfrm>
            <a:off x="1856909" y="2118583"/>
            <a:ext cx="14961521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lang="en-US" sz="72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Projektbeschreibung</a:t>
            </a:r>
            <a:endParaRPr sz="11500" b="1" i="0" u="none" strike="noStrike" cap="none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2AF3D9F7-5B6D-D58D-FF18-F555BA42F972}"/>
              </a:ext>
            </a:extLst>
          </p:cNvPr>
          <p:cNvSpPr txBox="1"/>
          <p:nvPr/>
        </p:nvSpPr>
        <p:spPr>
          <a:xfrm>
            <a:off x="2266950" y="4189806"/>
            <a:ext cx="15621000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de-DE" sz="3600" b="1" dirty="0"/>
              <a:t>Anwendungsname</a:t>
            </a:r>
            <a:r>
              <a:rPr lang="de-DE" sz="3600" dirty="0"/>
              <a:t>: Learning By Drawing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de-DE" sz="3600" dirty="0"/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de-DE" sz="3600" b="1" dirty="0"/>
              <a:t>Anwendungsbereich</a:t>
            </a:r>
            <a:r>
              <a:rPr lang="de-DE" sz="3600" dirty="0"/>
              <a:t>: Lernanwendung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de-DE" sz="3200" dirty="0"/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de-DE" sz="3200" dirty="0"/>
          </a:p>
          <a:p>
            <a:endParaRPr lang="de-DE" dirty="0"/>
          </a:p>
        </p:txBody>
      </p:sp>
      <p:sp>
        <p:nvSpPr>
          <p:cNvPr id="4" name="Google Shape;258;p4">
            <a:extLst>
              <a:ext uri="{FF2B5EF4-FFF2-40B4-BE49-F238E27FC236}">
                <a16:creationId xmlns:a16="http://schemas.microsoft.com/office/drawing/2014/main" id="{ECE69B0B-1F28-BF32-A60A-94875C05E815}"/>
              </a:ext>
            </a:extLst>
          </p:cNvPr>
          <p:cNvSpPr txBox="1"/>
          <p:nvPr/>
        </p:nvSpPr>
        <p:spPr>
          <a:xfrm>
            <a:off x="1856909" y="7415252"/>
            <a:ext cx="14961521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lang="en-US" sz="72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Projektziel</a:t>
            </a:r>
            <a:endParaRPr sz="11500" b="1" i="0" u="none" strike="noStrike" cap="none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1F0CF44-2A98-F890-9A77-E6D915DF9CAE}"/>
              </a:ext>
            </a:extLst>
          </p:cNvPr>
          <p:cNvSpPr txBox="1"/>
          <p:nvPr/>
        </p:nvSpPr>
        <p:spPr>
          <a:xfrm>
            <a:off x="2266951" y="9090458"/>
            <a:ext cx="15621000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de-DE" sz="3600" dirty="0"/>
              <a:t>Freihandzeichenerkennung </a:t>
            </a:r>
            <a:r>
              <a:rPr lang="de-DE" sz="3600" dirty="0">
                <a:sym typeface="Wingdings" panose="05000000000000000000" pitchFamily="2" charset="2"/>
              </a:rPr>
              <a:t> verschiedene Kategorien</a:t>
            </a:r>
          </a:p>
          <a:p>
            <a:endParaRPr lang="de-DE" sz="3600" dirty="0">
              <a:sym typeface="Wingdings" panose="05000000000000000000" pitchFamily="2" charset="2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de-DE" sz="3600" dirty="0">
                <a:sym typeface="Wingdings" panose="05000000000000000000" pitchFamily="2" charset="2"/>
              </a:rPr>
              <a:t>Lernerfolge nachvollziehbar</a:t>
            </a:r>
          </a:p>
          <a:p>
            <a:endParaRPr lang="de-DE" sz="3600" dirty="0">
              <a:sym typeface="Wingdings" panose="05000000000000000000" pitchFamily="2" charset="2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de-DE" sz="3600" dirty="0">
                <a:sym typeface="Wingdings" panose="05000000000000000000" pitchFamily="2" charset="2"/>
              </a:rPr>
              <a:t>Lernen unterstützen und vereinfachen </a:t>
            </a:r>
            <a:endParaRPr lang="de-DE" sz="3600" dirty="0"/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de-DE" sz="3200" dirty="0"/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de-DE" sz="3200" dirty="0"/>
          </a:p>
          <a:p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F8D083D1-45D0-7F30-4CA4-3602A6DCEB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47477" y="592345"/>
            <a:ext cx="2438405" cy="2438405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2042065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58;p4">
            <a:extLst>
              <a:ext uri="{FF2B5EF4-FFF2-40B4-BE49-F238E27FC236}">
                <a16:creationId xmlns:a16="http://schemas.microsoft.com/office/drawing/2014/main" id="{585B0926-EEF7-CB35-EBBE-C7004EC270B6}"/>
              </a:ext>
            </a:extLst>
          </p:cNvPr>
          <p:cNvSpPr txBox="1"/>
          <p:nvPr/>
        </p:nvSpPr>
        <p:spPr>
          <a:xfrm>
            <a:off x="1856909" y="2118583"/>
            <a:ext cx="14961521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lang="en-US" sz="72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Zielgruppen</a:t>
            </a:r>
            <a:endParaRPr sz="11500" b="1" i="0" u="none" strike="noStrike" cap="none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68122AA9-5156-52F4-0350-DBB3CCCCBB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47477" y="592345"/>
            <a:ext cx="2438405" cy="2438405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5434872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58;p4">
            <a:extLst>
              <a:ext uri="{FF2B5EF4-FFF2-40B4-BE49-F238E27FC236}">
                <a16:creationId xmlns:a16="http://schemas.microsoft.com/office/drawing/2014/main" id="{585B0926-EEF7-CB35-EBBE-C7004EC270B6}"/>
              </a:ext>
            </a:extLst>
          </p:cNvPr>
          <p:cNvSpPr txBox="1"/>
          <p:nvPr/>
        </p:nvSpPr>
        <p:spPr>
          <a:xfrm>
            <a:off x="1750318" y="1161317"/>
            <a:ext cx="14961521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lang="en-US" sz="72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Funktionen</a:t>
            </a:r>
            <a:endParaRPr sz="11500" b="1" i="0" u="none" strike="noStrike" cap="none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45DDE4E6-AB23-07B6-8FDB-EECF8171DF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47477" y="592345"/>
            <a:ext cx="2438405" cy="2438405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Grafik 5" descr="Benutzer mit einfarbiger Füllung">
            <a:extLst>
              <a:ext uri="{FF2B5EF4-FFF2-40B4-BE49-F238E27FC236}">
                <a16:creationId xmlns:a16="http://schemas.microsoft.com/office/drawing/2014/main" id="{F882F386-E9E6-7D16-85E7-24D3ABF73D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14159" y="3030750"/>
            <a:ext cx="1327616" cy="1327616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68061A7E-9A45-4BFE-7251-E6D1CE88A8E4}"/>
              </a:ext>
            </a:extLst>
          </p:cNvPr>
          <p:cNvSpPr txBox="1"/>
          <p:nvPr/>
        </p:nvSpPr>
        <p:spPr>
          <a:xfrm>
            <a:off x="4416424" y="5336952"/>
            <a:ext cx="101627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/>
              <a:t>Lernauswahl aus verschiedenen Kategorien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6E0F4A81-9FB5-067C-ECC7-D812BD6C6AE9}"/>
              </a:ext>
            </a:extLst>
          </p:cNvPr>
          <p:cNvSpPr txBox="1"/>
          <p:nvPr/>
        </p:nvSpPr>
        <p:spPr>
          <a:xfrm>
            <a:off x="4480088" y="6785316"/>
            <a:ext cx="1320482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/>
              <a:t>Lernprozess beeinflussen durch verschiedene Parameter</a:t>
            </a:r>
          </a:p>
          <a:p>
            <a:pPr marL="571500" lvl="1" indent="-571500">
              <a:buFont typeface="Wingdings" panose="05000000000000000000" pitchFamily="2" charset="2"/>
              <a:buChar char="§"/>
            </a:pPr>
            <a:r>
              <a:rPr lang="de-DE" sz="3600" dirty="0"/>
              <a:t>Intelligentes Lernen</a:t>
            </a:r>
          </a:p>
          <a:p>
            <a:pPr marL="571500" lvl="1" indent="-571500">
              <a:buFont typeface="Wingdings" panose="05000000000000000000" pitchFamily="2" charset="2"/>
              <a:buChar char="§"/>
            </a:pPr>
            <a:r>
              <a:rPr lang="de-DE" sz="3600" dirty="0"/>
              <a:t>Lernpläne</a:t>
            </a:r>
          </a:p>
          <a:p>
            <a:pPr marL="571500" lvl="1" indent="-571500">
              <a:buFont typeface="Wingdings" panose="05000000000000000000" pitchFamily="2" charset="2"/>
              <a:buChar char="§"/>
            </a:pPr>
            <a:r>
              <a:rPr lang="de-DE" sz="3600" dirty="0"/>
              <a:t>Übungsanzahl</a:t>
            </a:r>
          </a:p>
          <a:p>
            <a:pPr marL="571500" lvl="1" indent="-571500">
              <a:buFont typeface="Wingdings" panose="05000000000000000000" pitchFamily="2" charset="2"/>
              <a:buChar char="§"/>
            </a:pPr>
            <a:endParaRPr lang="de-DE" sz="3600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6B116DD2-C973-D216-8E64-775375FC2D4D}"/>
              </a:ext>
            </a:extLst>
          </p:cNvPr>
          <p:cNvSpPr txBox="1"/>
          <p:nvPr/>
        </p:nvSpPr>
        <p:spPr>
          <a:xfrm>
            <a:off x="4416425" y="3563198"/>
            <a:ext cx="41751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/>
              <a:t>Account System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AD2E4D3D-B1C2-3E7E-25C9-615C8D102AE6}"/>
              </a:ext>
            </a:extLst>
          </p:cNvPr>
          <p:cNvSpPr txBox="1"/>
          <p:nvPr/>
        </p:nvSpPr>
        <p:spPr>
          <a:xfrm>
            <a:off x="4416423" y="9804162"/>
            <a:ext cx="132048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/>
              <a:t>Visualisierung der Lernerfolge</a:t>
            </a:r>
          </a:p>
        </p:txBody>
      </p:sp>
      <p:pic>
        <p:nvPicPr>
          <p:cNvPr id="14" name="Grafik 13" descr="Brainstorming mit einfarbiger Füllung">
            <a:extLst>
              <a:ext uri="{FF2B5EF4-FFF2-40B4-BE49-F238E27FC236}">
                <a16:creationId xmlns:a16="http://schemas.microsoft.com/office/drawing/2014/main" id="{DEF08EFC-4A78-3BFA-DCE1-46DAF1C3B28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714159" y="5059974"/>
            <a:ext cx="1200289" cy="1200289"/>
          </a:xfrm>
          <a:prstGeom prst="rect">
            <a:avLst/>
          </a:prstGeom>
        </p:spPr>
      </p:pic>
      <p:pic>
        <p:nvPicPr>
          <p:cNvPr id="16" name="Grafik 15" descr="Prüfliste mit einfarbiger Füllung">
            <a:extLst>
              <a:ext uri="{FF2B5EF4-FFF2-40B4-BE49-F238E27FC236}">
                <a16:creationId xmlns:a16="http://schemas.microsoft.com/office/drawing/2014/main" id="{A8FB4532-EC4B-C4BF-F039-E28A616E284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714159" y="7188820"/>
            <a:ext cx="1327616" cy="1327616"/>
          </a:xfrm>
          <a:prstGeom prst="rect">
            <a:avLst/>
          </a:prstGeom>
        </p:spPr>
      </p:pic>
      <p:pic>
        <p:nvPicPr>
          <p:cNvPr id="18" name="Grafik 17" descr="Balkendiagramm mit einfarbiger Füllung">
            <a:extLst>
              <a:ext uri="{FF2B5EF4-FFF2-40B4-BE49-F238E27FC236}">
                <a16:creationId xmlns:a16="http://schemas.microsoft.com/office/drawing/2014/main" id="{C3E756AF-1C53-01D2-EA1E-C933E8FDE69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714159" y="9463519"/>
            <a:ext cx="1327616" cy="1327616"/>
          </a:xfrm>
          <a:prstGeom prst="rect">
            <a:avLst/>
          </a:prstGeom>
        </p:spPr>
      </p:pic>
      <p:sp>
        <p:nvSpPr>
          <p:cNvPr id="19" name="Textfeld 18">
            <a:extLst>
              <a:ext uri="{FF2B5EF4-FFF2-40B4-BE49-F238E27FC236}">
                <a16:creationId xmlns:a16="http://schemas.microsoft.com/office/drawing/2014/main" id="{E7244CF8-5550-4914-F9C4-5D89081D888C}"/>
              </a:ext>
            </a:extLst>
          </p:cNvPr>
          <p:cNvSpPr txBox="1"/>
          <p:nvPr/>
        </p:nvSpPr>
        <p:spPr>
          <a:xfrm>
            <a:off x="4416423" y="11741169"/>
            <a:ext cx="132048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/>
              <a:t>Freihandzeichenerkennung durch Neuronales Netz</a:t>
            </a:r>
          </a:p>
        </p:txBody>
      </p:sp>
      <p:pic>
        <p:nvPicPr>
          <p:cNvPr id="21" name="Grafik 20" descr="Künstliche Intelligenz mit einfarbiger Füllung">
            <a:extLst>
              <a:ext uri="{FF2B5EF4-FFF2-40B4-BE49-F238E27FC236}">
                <a16:creationId xmlns:a16="http://schemas.microsoft.com/office/drawing/2014/main" id="{8728BFAC-A482-5D0D-A7E1-18FA29CEEB3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714159" y="11440270"/>
            <a:ext cx="1327616" cy="1327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6450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Google Shape;388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347852" y="-2239781"/>
            <a:ext cx="25073353" cy="16717781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p13"/>
          <p:cNvSpPr txBox="1"/>
          <p:nvPr/>
        </p:nvSpPr>
        <p:spPr>
          <a:xfrm>
            <a:off x="0" y="13339870"/>
            <a:ext cx="1965137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Bildquelle: </a:t>
            </a:r>
            <a:r>
              <a:rPr lang="en-US" sz="1400" u="sng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https://www.pexels.com/photo/macbook-pro-92904/</a:t>
            </a:r>
            <a:endParaRPr/>
          </a:p>
        </p:txBody>
      </p:sp>
      <p:sp>
        <p:nvSpPr>
          <p:cNvPr id="390" name="Google Shape;390;p13"/>
          <p:cNvSpPr/>
          <p:nvPr/>
        </p:nvSpPr>
        <p:spPr>
          <a:xfrm>
            <a:off x="-805189" y="-4407763"/>
            <a:ext cx="26778857" cy="20310908"/>
          </a:xfrm>
          <a:prstGeom prst="rect">
            <a:avLst/>
          </a:prstGeom>
          <a:solidFill>
            <a:schemeClr val="accent5">
              <a:alpha val="48627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391" name="Google Shape;391;p13"/>
          <p:cNvSpPr txBox="1"/>
          <p:nvPr/>
        </p:nvSpPr>
        <p:spPr>
          <a:xfrm>
            <a:off x="1856908" y="8660061"/>
            <a:ext cx="19651370" cy="163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lang="en-US" sz="10000" b="1" dirty="0">
                <a:solidFill>
                  <a:schemeClr val="lt1"/>
                </a:solidFill>
                <a:latin typeface="Montserrat"/>
                <a:sym typeface="Montserrat"/>
              </a:rPr>
              <a:t>Layout und Design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C458CF64-BB57-3439-18C3-122D37138B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47477" y="592345"/>
            <a:ext cx="2438405" cy="2438405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Grafik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C47302A4-14F1-2614-1117-8E22D461B4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1314" y="3633318"/>
            <a:ext cx="9929152" cy="7730005"/>
          </a:xfrm>
          <a:prstGeom prst="rect">
            <a:avLst/>
          </a:prstGeom>
        </p:spPr>
      </p:pic>
      <p:pic>
        <p:nvPicPr>
          <p:cNvPr id="7" name="Grafik 6" descr="Ein Bild, das Tisch enthält.&#10;&#10;Automatisch generierte Beschreibung">
            <a:extLst>
              <a:ext uri="{FF2B5EF4-FFF2-40B4-BE49-F238E27FC236}">
                <a16:creationId xmlns:a16="http://schemas.microsoft.com/office/drawing/2014/main" id="{C191A5E3-0B39-AEEB-A0CC-CDA239230B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02374" y="3633318"/>
            <a:ext cx="9926029" cy="7730005"/>
          </a:xfrm>
          <a:prstGeom prst="rect">
            <a:avLst/>
          </a:prstGeom>
        </p:spPr>
      </p:pic>
      <p:sp>
        <p:nvSpPr>
          <p:cNvPr id="8" name="Pfeil: nach rechts 7">
            <a:extLst>
              <a:ext uri="{FF2B5EF4-FFF2-40B4-BE49-F238E27FC236}">
                <a16:creationId xmlns:a16="http://schemas.microsoft.com/office/drawing/2014/main" id="{763BAF72-5428-03F6-1EF3-384D04F00A02}"/>
              </a:ext>
            </a:extLst>
          </p:cNvPr>
          <p:cNvSpPr/>
          <p:nvPr/>
        </p:nvSpPr>
        <p:spPr>
          <a:xfrm>
            <a:off x="11046990" y="7181850"/>
            <a:ext cx="1504950" cy="11239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27331577-4DFE-7724-C08B-9F89BB90520A}"/>
              </a:ext>
            </a:extLst>
          </p:cNvPr>
          <p:cNvSpPr txBox="1"/>
          <p:nvPr/>
        </p:nvSpPr>
        <p:spPr>
          <a:xfrm>
            <a:off x="3152690" y="2676807"/>
            <a:ext cx="5486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000" dirty="0"/>
              <a:t>Login Seite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1141AA6E-20D0-FE46-EC02-27B61966E28B}"/>
              </a:ext>
            </a:extLst>
          </p:cNvPr>
          <p:cNvSpPr txBox="1"/>
          <p:nvPr/>
        </p:nvSpPr>
        <p:spPr>
          <a:xfrm>
            <a:off x="14922188" y="2676807"/>
            <a:ext cx="5486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000" dirty="0"/>
              <a:t>Lernauswahl Seite</a:t>
            </a:r>
          </a:p>
        </p:txBody>
      </p:sp>
      <p:sp>
        <p:nvSpPr>
          <p:cNvPr id="11" name="Google Shape;258;p4">
            <a:extLst>
              <a:ext uri="{FF2B5EF4-FFF2-40B4-BE49-F238E27FC236}">
                <a16:creationId xmlns:a16="http://schemas.microsoft.com/office/drawing/2014/main" id="{B91312E0-73F3-32BC-1C91-31C90ADB4D76}"/>
              </a:ext>
            </a:extLst>
          </p:cNvPr>
          <p:cNvSpPr txBox="1"/>
          <p:nvPr/>
        </p:nvSpPr>
        <p:spPr>
          <a:xfrm>
            <a:off x="1312169" y="752063"/>
            <a:ext cx="5164832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lang="en-US" sz="72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Scribbles</a:t>
            </a:r>
            <a:endParaRPr sz="11500" b="1" i="0" u="none" strike="noStrike" cap="none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312C4AB2-7B08-B1F2-3C18-3C4F0D7431C3}"/>
              </a:ext>
            </a:extLst>
          </p:cNvPr>
          <p:cNvSpPr txBox="1"/>
          <p:nvPr/>
        </p:nvSpPr>
        <p:spPr>
          <a:xfrm>
            <a:off x="209550" y="13258800"/>
            <a:ext cx="29431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Quelle: Eigene Darstellung</a:t>
            </a:r>
          </a:p>
        </p:txBody>
      </p:sp>
    </p:spTree>
    <p:extLst>
      <p:ext uri="{BB962C8B-B14F-4D97-AF65-F5344CB8AC3E}">
        <p14:creationId xmlns:p14="http://schemas.microsoft.com/office/powerpoint/2010/main" val="8252283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C458CF64-BB57-3439-18C3-122D37138B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47477" y="592345"/>
            <a:ext cx="2438405" cy="2438405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27331577-4DFE-7724-C08B-9F89BB90520A}"/>
              </a:ext>
            </a:extLst>
          </p:cNvPr>
          <p:cNvSpPr txBox="1"/>
          <p:nvPr/>
        </p:nvSpPr>
        <p:spPr>
          <a:xfrm>
            <a:off x="3438440" y="4126290"/>
            <a:ext cx="5486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000" dirty="0"/>
              <a:t>Lernerfolge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1141AA6E-20D0-FE46-EC02-27B61966E28B}"/>
              </a:ext>
            </a:extLst>
          </p:cNvPr>
          <p:cNvSpPr txBox="1"/>
          <p:nvPr/>
        </p:nvSpPr>
        <p:spPr>
          <a:xfrm>
            <a:off x="14467188" y="4126290"/>
            <a:ext cx="5486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000" dirty="0"/>
              <a:t>Lernpläne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5F02D0B-EB97-9036-3B61-EA2B9F0D03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9398" y="5112543"/>
            <a:ext cx="9471626" cy="7376133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0E7765F9-E0DE-D9C6-176B-EC04F6E6F3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74575" y="5112543"/>
            <a:ext cx="9471626" cy="7376133"/>
          </a:xfrm>
          <a:prstGeom prst="rect">
            <a:avLst/>
          </a:prstGeom>
        </p:spPr>
      </p:pic>
      <p:pic>
        <p:nvPicPr>
          <p:cNvPr id="13" name="Grafik 12" descr="Ein Bild, das Tisch enthält.&#10;&#10;Automatisch generierte Beschreibung">
            <a:extLst>
              <a:ext uri="{FF2B5EF4-FFF2-40B4-BE49-F238E27FC236}">
                <a16:creationId xmlns:a16="http://schemas.microsoft.com/office/drawing/2014/main" id="{90F8E583-E04B-B22C-DCA7-4F595D19DA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49348" y="231863"/>
            <a:ext cx="2063351" cy="1606857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33ABE5AF-E569-6765-161D-628A34472894}"/>
              </a:ext>
            </a:extLst>
          </p:cNvPr>
          <p:cNvSpPr txBox="1"/>
          <p:nvPr/>
        </p:nvSpPr>
        <p:spPr>
          <a:xfrm>
            <a:off x="9607550" y="1947203"/>
            <a:ext cx="51625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dirty="0"/>
              <a:t>Lernauswahl Seite</a:t>
            </a:r>
          </a:p>
        </p:txBody>
      </p:sp>
      <p:sp>
        <p:nvSpPr>
          <p:cNvPr id="15" name="Pfeil: nach links, rechts und oben 14">
            <a:extLst>
              <a:ext uri="{FF2B5EF4-FFF2-40B4-BE49-F238E27FC236}">
                <a16:creationId xmlns:a16="http://schemas.microsoft.com/office/drawing/2014/main" id="{CA86F98B-2CE9-3AEA-00B6-F5F06CA1768C}"/>
              </a:ext>
            </a:extLst>
          </p:cNvPr>
          <p:cNvSpPr/>
          <p:nvPr/>
        </p:nvSpPr>
        <p:spPr>
          <a:xfrm>
            <a:off x="11029952" y="2824972"/>
            <a:ext cx="1332124" cy="2009203"/>
          </a:xfrm>
          <a:prstGeom prst="leftRigh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Google Shape;258;p4">
            <a:extLst>
              <a:ext uri="{FF2B5EF4-FFF2-40B4-BE49-F238E27FC236}">
                <a16:creationId xmlns:a16="http://schemas.microsoft.com/office/drawing/2014/main" id="{80ED5766-F9E8-C6F0-2748-2C95E5CF062A}"/>
              </a:ext>
            </a:extLst>
          </p:cNvPr>
          <p:cNvSpPr txBox="1"/>
          <p:nvPr/>
        </p:nvSpPr>
        <p:spPr>
          <a:xfrm>
            <a:off x="1312169" y="752063"/>
            <a:ext cx="5164832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lang="en-US" sz="72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Scribbles</a:t>
            </a:r>
            <a:endParaRPr sz="11500" b="1" i="0" u="none" strike="noStrike" cap="none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08F0D135-B194-BED6-B0E7-6697B5D7FCFF}"/>
              </a:ext>
            </a:extLst>
          </p:cNvPr>
          <p:cNvSpPr txBox="1"/>
          <p:nvPr/>
        </p:nvSpPr>
        <p:spPr>
          <a:xfrm>
            <a:off x="209550" y="13258800"/>
            <a:ext cx="29431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Quelle: Eigene Darstellung</a:t>
            </a:r>
          </a:p>
        </p:txBody>
      </p:sp>
    </p:spTree>
    <p:extLst>
      <p:ext uri="{BB962C8B-B14F-4D97-AF65-F5344CB8AC3E}">
        <p14:creationId xmlns:p14="http://schemas.microsoft.com/office/powerpoint/2010/main" val="3572234703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Theme">
  <a:themeElements>
    <a:clrScheme name="Starlight Light">
      <a:dk1>
        <a:srgbClr val="7F7F7F"/>
      </a:dk1>
      <a:lt1>
        <a:srgbClr val="FFFFFF"/>
      </a:lt1>
      <a:dk2>
        <a:srgbClr val="000000"/>
      </a:dk2>
      <a:lt2>
        <a:srgbClr val="FFFFFF"/>
      </a:lt2>
      <a:accent1>
        <a:srgbClr val="000000"/>
      </a:accent1>
      <a:accent2>
        <a:srgbClr val="D4E3E8"/>
      </a:accent2>
      <a:accent3>
        <a:srgbClr val="000000"/>
      </a:accent3>
      <a:accent4>
        <a:srgbClr val="91969B"/>
      </a:accent4>
      <a:accent5>
        <a:srgbClr val="4B5050"/>
      </a:accent5>
      <a:accent6>
        <a:srgbClr val="91969B"/>
      </a:accent6>
      <a:hlink>
        <a:srgbClr val="4B5050"/>
      </a:hlink>
      <a:folHlink>
        <a:srgbClr val="19BB9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552</Words>
  <Application>Microsoft Office PowerPoint</Application>
  <PresentationFormat>Benutzerdefiniert</PresentationFormat>
  <Paragraphs>122</Paragraphs>
  <Slides>19</Slides>
  <Notes>10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8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19</vt:i4>
      </vt:variant>
    </vt:vector>
  </HeadingPairs>
  <TitlesOfParts>
    <vt:vector size="28" baseType="lpstr">
      <vt:lpstr>Montserrat Thin</vt:lpstr>
      <vt:lpstr>Lato Light</vt:lpstr>
      <vt:lpstr>Arial</vt:lpstr>
      <vt:lpstr>Consolas</vt:lpstr>
      <vt:lpstr>Wingdings</vt:lpstr>
      <vt:lpstr>Montserrat Light</vt:lpstr>
      <vt:lpstr>Montserrat</vt:lpstr>
      <vt:lpstr>Calibri</vt:lpstr>
      <vt:lpstr>Default Theme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Tobias Reichenbach</dc:creator>
  <cp:lastModifiedBy>Silas Kammerer</cp:lastModifiedBy>
  <cp:revision>48</cp:revision>
  <dcterms:created xsi:type="dcterms:W3CDTF">2014-11-12T21:47:38Z</dcterms:created>
  <dcterms:modified xsi:type="dcterms:W3CDTF">2022-08-03T16:18:57Z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0x01010097FE649D74DA2248BB88761384F30A23</vt:lpwstr>
  </property>
</Properties>
</file>